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6" r:id="rId3"/>
    <p:sldId id="257" r:id="rId4"/>
    <p:sldId id="260" r:id="rId5"/>
    <p:sldId id="262" r:id="rId6"/>
    <p:sldId id="263" r:id="rId7"/>
    <p:sldId id="265" r:id="rId8"/>
    <p:sldId id="266" r:id="rId9"/>
    <p:sldId id="268" r:id="rId10"/>
    <p:sldId id="269" r:id="rId11"/>
    <p:sldId id="270" r:id="rId12"/>
    <p:sldId id="271" r:id="rId13"/>
    <p:sldId id="273" r:id="rId14"/>
    <p:sldId id="274" r:id="rId15"/>
    <p:sldId id="275" r:id="rId16"/>
    <p:sldId id="276" r:id="rId17"/>
    <p:sldId id="277" r:id="rId18"/>
    <p:sldId id="278" r:id="rId19"/>
    <p:sldId id="279" r:id="rId20"/>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2" d="100"/>
          <a:sy n="112" d="100"/>
        </p:scale>
        <p:origin x="55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FE330F-0DFC-4F71-8CB4-2BA74DA0171C}"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1742B5ED-BEFA-43EC-8C60-BD8087C68A41}">
      <dgm:prSet/>
      <dgm:spPr/>
      <dgm:t>
        <a:bodyPr/>
        <a:lstStyle/>
        <a:p>
          <a:r>
            <a:rPr lang="de-DE" b="1" i="0" dirty="0"/>
            <a:t>Ideale Ergänzung zur Zwischensparrendämmung</a:t>
          </a:r>
          <a:endParaRPr lang="en-US" dirty="0"/>
        </a:p>
      </dgm:t>
    </dgm:pt>
    <dgm:pt modelId="{A12DD6A8-3497-4BA8-A0A4-D8ABC8FA3347}" type="parTrans" cxnId="{F10D6C8C-48CE-440C-97BD-22E92C3611B4}">
      <dgm:prSet/>
      <dgm:spPr/>
      <dgm:t>
        <a:bodyPr/>
        <a:lstStyle/>
        <a:p>
          <a:endParaRPr lang="en-US"/>
        </a:p>
      </dgm:t>
    </dgm:pt>
    <dgm:pt modelId="{47C53386-A7E0-4165-B65E-B328239C685E}" type="sibTrans" cxnId="{F10D6C8C-48CE-440C-97BD-22E92C3611B4}">
      <dgm:prSet/>
      <dgm:spPr/>
      <dgm:t>
        <a:bodyPr/>
        <a:lstStyle/>
        <a:p>
          <a:endParaRPr lang="en-US"/>
        </a:p>
      </dgm:t>
    </dgm:pt>
    <dgm:pt modelId="{872FEA68-FBFA-445D-87E9-DFAC4D3D20EA}">
      <dgm:prSet/>
      <dgm:spPr/>
      <dgm:t>
        <a:bodyPr/>
        <a:lstStyle/>
        <a:p>
          <a:r>
            <a:rPr lang="de-DE" b="1" i="0"/>
            <a:t>Wärmebrücken bei Zwischensparrendämmung werden reduziert</a:t>
          </a:r>
          <a:endParaRPr lang="en-US"/>
        </a:p>
      </dgm:t>
    </dgm:pt>
    <dgm:pt modelId="{CAD88B9B-A26E-4AF7-9A63-61283EE5EC88}" type="parTrans" cxnId="{77FE9061-8786-4919-A0AD-C2FE6E264C93}">
      <dgm:prSet/>
      <dgm:spPr/>
      <dgm:t>
        <a:bodyPr/>
        <a:lstStyle/>
        <a:p>
          <a:endParaRPr lang="en-US"/>
        </a:p>
      </dgm:t>
    </dgm:pt>
    <dgm:pt modelId="{A3CA3834-6D5E-42BE-A1AC-54F281731BB4}" type="sibTrans" cxnId="{77FE9061-8786-4919-A0AD-C2FE6E264C93}">
      <dgm:prSet/>
      <dgm:spPr/>
      <dgm:t>
        <a:bodyPr/>
        <a:lstStyle/>
        <a:p>
          <a:endParaRPr lang="en-US"/>
        </a:p>
      </dgm:t>
    </dgm:pt>
    <dgm:pt modelId="{FAD3A727-AA0F-4494-8CF7-EC112A5A0241}">
      <dgm:prSet/>
      <dgm:spPr/>
      <dgm:t>
        <a:bodyPr/>
        <a:lstStyle/>
        <a:p>
          <a:r>
            <a:rPr lang="de-DE" b="1" i="0"/>
            <a:t>Zusätzliche Installationsebene</a:t>
          </a:r>
          <a:endParaRPr lang="en-US"/>
        </a:p>
      </dgm:t>
    </dgm:pt>
    <dgm:pt modelId="{C15AB160-5341-4ADE-A59B-1CAEC91FD83D}" type="parTrans" cxnId="{C5286F19-BF68-4D52-81FA-BCD1038A0326}">
      <dgm:prSet/>
      <dgm:spPr/>
      <dgm:t>
        <a:bodyPr/>
        <a:lstStyle/>
        <a:p>
          <a:endParaRPr lang="en-US"/>
        </a:p>
      </dgm:t>
    </dgm:pt>
    <dgm:pt modelId="{59E28221-2FE7-47A7-8816-7A972F5E9AA8}" type="sibTrans" cxnId="{C5286F19-BF68-4D52-81FA-BCD1038A0326}">
      <dgm:prSet/>
      <dgm:spPr/>
      <dgm:t>
        <a:bodyPr/>
        <a:lstStyle/>
        <a:p>
          <a:endParaRPr lang="en-US"/>
        </a:p>
      </dgm:t>
    </dgm:pt>
    <dgm:pt modelId="{E5B368A0-0BD4-4BA5-9523-47E226F184B3}" type="pres">
      <dgm:prSet presAssocID="{03FE330F-0DFC-4F71-8CB4-2BA74DA0171C}" presName="linear" presStyleCnt="0">
        <dgm:presLayoutVars>
          <dgm:animLvl val="lvl"/>
          <dgm:resizeHandles val="exact"/>
        </dgm:presLayoutVars>
      </dgm:prSet>
      <dgm:spPr/>
    </dgm:pt>
    <dgm:pt modelId="{F3D358E9-BD16-4729-B4B5-36742330CDE1}" type="pres">
      <dgm:prSet presAssocID="{1742B5ED-BEFA-43EC-8C60-BD8087C68A41}" presName="parentText" presStyleLbl="node1" presStyleIdx="0" presStyleCnt="3">
        <dgm:presLayoutVars>
          <dgm:chMax val="0"/>
          <dgm:bulletEnabled val="1"/>
        </dgm:presLayoutVars>
      </dgm:prSet>
      <dgm:spPr/>
    </dgm:pt>
    <dgm:pt modelId="{306FC520-8069-45FB-84D6-31D8FD4366C2}" type="pres">
      <dgm:prSet presAssocID="{47C53386-A7E0-4165-B65E-B328239C685E}" presName="spacer" presStyleCnt="0"/>
      <dgm:spPr/>
    </dgm:pt>
    <dgm:pt modelId="{C9CD58A2-CD30-425F-8102-4DC9D00B1BD3}" type="pres">
      <dgm:prSet presAssocID="{872FEA68-FBFA-445D-87E9-DFAC4D3D20EA}" presName="parentText" presStyleLbl="node1" presStyleIdx="1" presStyleCnt="3">
        <dgm:presLayoutVars>
          <dgm:chMax val="0"/>
          <dgm:bulletEnabled val="1"/>
        </dgm:presLayoutVars>
      </dgm:prSet>
      <dgm:spPr/>
    </dgm:pt>
    <dgm:pt modelId="{FFA09C6C-4081-4452-97D0-33C69E3955DB}" type="pres">
      <dgm:prSet presAssocID="{A3CA3834-6D5E-42BE-A1AC-54F281731BB4}" presName="spacer" presStyleCnt="0"/>
      <dgm:spPr/>
    </dgm:pt>
    <dgm:pt modelId="{4F6575B4-9DF0-4A25-98BB-9E2289A3C7A3}" type="pres">
      <dgm:prSet presAssocID="{FAD3A727-AA0F-4494-8CF7-EC112A5A0241}" presName="parentText" presStyleLbl="node1" presStyleIdx="2" presStyleCnt="3">
        <dgm:presLayoutVars>
          <dgm:chMax val="0"/>
          <dgm:bulletEnabled val="1"/>
        </dgm:presLayoutVars>
      </dgm:prSet>
      <dgm:spPr/>
    </dgm:pt>
  </dgm:ptLst>
  <dgm:cxnLst>
    <dgm:cxn modelId="{8F8DC90E-7089-4DF7-B0E9-0EF4A4D7706A}" type="presOf" srcId="{1742B5ED-BEFA-43EC-8C60-BD8087C68A41}" destId="{F3D358E9-BD16-4729-B4B5-36742330CDE1}" srcOrd="0" destOrd="0" presId="urn:microsoft.com/office/officeart/2005/8/layout/vList2"/>
    <dgm:cxn modelId="{C5286F19-BF68-4D52-81FA-BCD1038A0326}" srcId="{03FE330F-0DFC-4F71-8CB4-2BA74DA0171C}" destId="{FAD3A727-AA0F-4494-8CF7-EC112A5A0241}" srcOrd="2" destOrd="0" parTransId="{C15AB160-5341-4ADE-A59B-1CAEC91FD83D}" sibTransId="{59E28221-2FE7-47A7-8816-7A972F5E9AA8}"/>
    <dgm:cxn modelId="{1D63E120-7425-43B7-876D-ACFC278C409F}" type="presOf" srcId="{03FE330F-0DFC-4F71-8CB4-2BA74DA0171C}" destId="{E5B368A0-0BD4-4BA5-9523-47E226F184B3}" srcOrd="0" destOrd="0" presId="urn:microsoft.com/office/officeart/2005/8/layout/vList2"/>
    <dgm:cxn modelId="{77FE9061-8786-4919-A0AD-C2FE6E264C93}" srcId="{03FE330F-0DFC-4F71-8CB4-2BA74DA0171C}" destId="{872FEA68-FBFA-445D-87E9-DFAC4D3D20EA}" srcOrd="1" destOrd="0" parTransId="{CAD88B9B-A26E-4AF7-9A63-61283EE5EC88}" sibTransId="{A3CA3834-6D5E-42BE-A1AC-54F281731BB4}"/>
    <dgm:cxn modelId="{D0970F43-05FB-499A-BB78-7DDCD1BF246E}" type="presOf" srcId="{FAD3A727-AA0F-4494-8CF7-EC112A5A0241}" destId="{4F6575B4-9DF0-4A25-98BB-9E2289A3C7A3}" srcOrd="0" destOrd="0" presId="urn:microsoft.com/office/officeart/2005/8/layout/vList2"/>
    <dgm:cxn modelId="{F10D6C8C-48CE-440C-97BD-22E92C3611B4}" srcId="{03FE330F-0DFC-4F71-8CB4-2BA74DA0171C}" destId="{1742B5ED-BEFA-43EC-8C60-BD8087C68A41}" srcOrd="0" destOrd="0" parTransId="{A12DD6A8-3497-4BA8-A0A4-D8ABC8FA3347}" sibTransId="{47C53386-A7E0-4165-B65E-B328239C685E}"/>
    <dgm:cxn modelId="{37DA3EA1-ED54-4CB7-B479-16D5B45A1BEA}" type="presOf" srcId="{872FEA68-FBFA-445D-87E9-DFAC4D3D20EA}" destId="{C9CD58A2-CD30-425F-8102-4DC9D00B1BD3}" srcOrd="0" destOrd="0" presId="urn:microsoft.com/office/officeart/2005/8/layout/vList2"/>
    <dgm:cxn modelId="{4F34EEC2-2CFF-49A5-AE2B-B7F859A47B27}" type="presParOf" srcId="{E5B368A0-0BD4-4BA5-9523-47E226F184B3}" destId="{F3D358E9-BD16-4729-B4B5-36742330CDE1}" srcOrd="0" destOrd="0" presId="urn:microsoft.com/office/officeart/2005/8/layout/vList2"/>
    <dgm:cxn modelId="{7A0FA47A-FFB4-49B5-A703-E4166CEF58C5}" type="presParOf" srcId="{E5B368A0-0BD4-4BA5-9523-47E226F184B3}" destId="{306FC520-8069-45FB-84D6-31D8FD4366C2}" srcOrd="1" destOrd="0" presId="urn:microsoft.com/office/officeart/2005/8/layout/vList2"/>
    <dgm:cxn modelId="{60716A3B-57A5-4415-A10F-36DA279A6B33}" type="presParOf" srcId="{E5B368A0-0BD4-4BA5-9523-47E226F184B3}" destId="{C9CD58A2-CD30-425F-8102-4DC9D00B1BD3}" srcOrd="2" destOrd="0" presId="urn:microsoft.com/office/officeart/2005/8/layout/vList2"/>
    <dgm:cxn modelId="{716B3A02-6610-4EF4-953D-8C54C45C37D8}" type="presParOf" srcId="{E5B368A0-0BD4-4BA5-9523-47E226F184B3}" destId="{FFA09C6C-4081-4452-97D0-33C69E3955DB}" srcOrd="3" destOrd="0" presId="urn:microsoft.com/office/officeart/2005/8/layout/vList2"/>
    <dgm:cxn modelId="{8FB5744B-A641-436E-B2CD-1443C1DE1B6C}" type="presParOf" srcId="{E5B368A0-0BD4-4BA5-9523-47E226F184B3}" destId="{4F6575B4-9DF0-4A25-98BB-9E2289A3C7A3}"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44ADBC2-CECC-4A07-9722-11B94C918B4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E54E15CE-BC1F-4018-B714-26B2BCF6B563}">
      <dgm:prSet/>
      <dgm:spPr/>
      <dgm:t>
        <a:bodyPr/>
        <a:lstStyle/>
        <a:p>
          <a:r>
            <a:rPr lang="de-DE" b="1" i="0"/>
            <a:t>Wohnraum wird kleiner</a:t>
          </a:r>
          <a:endParaRPr lang="en-US"/>
        </a:p>
      </dgm:t>
    </dgm:pt>
    <dgm:pt modelId="{254CBA0F-5004-42F8-8CC8-21F1B8B23B89}" type="parTrans" cxnId="{3D26004E-B0FA-419D-90CE-C995752A84ED}">
      <dgm:prSet/>
      <dgm:spPr/>
      <dgm:t>
        <a:bodyPr/>
        <a:lstStyle/>
        <a:p>
          <a:endParaRPr lang="en-US"/>
        </a:p>
      </dgm:t>
    </dgm:pt>
    <dgm:pt modelId="{5B74E573-957B-4BF7-8EF3-4840AC191ACF}" type="sibTrans" cxnId="{3D26004E-B0FA-419D-90CE-C995752A84ED}">
      <dgm:prSet/>
      <dgm:spPr/>
      <dgm:t>
        <a:bodyPr/>
        <a:lstStyle/>
        <a:p>
          <a:endParaRPr lang="en-US"/>
        </a:p>
      </dgm:t>
    </dgm:pt>
    <dgm:pt modelId="{413FD61C-BB24-442A-9232-B8A0DF45645A}">
      <dgm:prSet/>
      <dgm:spPr/>
      <dgm:t>
        <a:bodyPr/>
        <a:lstStyle/>
        <a:p>
          <a:r>
            <a:rPr lang="de-DE" b="1" i="0" dirty="0"/>
            <a:t>Weniger effizient als Aufsparrendämmung</a:t>
          </a:r>
          <a:endParaRPr lang="en-US" dirty="0"/>
        </a:p>
      </dgm:t>
    </dgm:pt>
    <dgm:pt modelId="{6B297576-8926-41CF-AACF-EB11862149B6}" type="parTrans" cxnId="{505571AE-A817-46E5-BB9B-E9363537041A}">
      <dgm:prSet/>
      <dgm:spPr/>
      <dgm:t>
        <a:bodyPr/>
        <a:lstStyle/>
        <a:p>
          <a:endParaRPr lang="en-US"/>
        </a:p>
      </dgm:t>
    </dgm:pt>
    <dgm:pt modelId="{04AEF856-6786-41C6-9091-48488B3FF91C}" type="sibTrans" cxnId="{505571AE-A817-46E5-BB9B-E9363537041A}">
      <dgm:prSet/>
      <dgm:spPr/>
      <dgm:t>
        <a:bodyPr/>
        <a:lstStyle/>
        <a:p>
          <a:endParaRPr lang="en-US"/>
        </a:p>
      </dgm:t>
    </dgm:pt>
    <dgm:pt modelId="{3A06750C-1229-42A3-914D-A6E8804CB7E4}">
      <dgm:prSet/>
      <dgm:spPr/>
      <dgm:t>
        <a:bodyPr/>
        <a:lstStyle/>
        <a:p>
          <a:r>
            <a:rPr lang="de-DE" b="1" i="0" dirty="0"/>
            <a:t>Alleine angewandt keine ausreichende Dämmmethode</a:t>
          </a:r>
          <a:endParaRPr lang="en-US" dirty="0"/>
        </a:p>
      </dgm:t>
    </dgm:pt>
    <dgm:pt modelId="{8BB09F79-EE26-40AF-BD78-D980810D8260}" type="parTrans" cxnId="{2D095F71-5899-4311-BB45-F5CE71BF64E8}">
      <dgm:prSet/>
      <dgm:spPr/>
      <dgm:t>
        <a:bodyPr/>
        <a:lstStyle/>
        <a:p>
          <a:endParaRPr lang="en-US"/>
        </a:p>
      </dgm:t>
    </dgm:pt>
    <dgm:pt modelId="{82023F95-B22D-406A-AA7C-55C1947AA601}" type="sibTrans" cxnId="{2D095F71-5899-4311-BB45-F5CE71BF64E8}">
      <dgm:prSet/>
      <dgm:spPr/>
      <dgm:t>
        <a:bodyPr/>
        <a:lstStyle/>
        <a:p>
          <a:endParaRPr lang="en-US"/>
        </a:p>
      </dgm:t>
    </dgm:pt>
    <dgm:pt modelId="{AE58D115-FF4E-49B3-B506-D2688C30DD64}">
      <dgm:prSet/>
      <dgm:spPr/>
      <dgm:t>
        <a:bodyPr/>
        <a:lstStyle/>
        <a:p>
          <a:r>
            <a:rPr lang="en-US" dirty="0" err="1"/>
            <a:t>Kann</a:t>
          </a:r>
          <a:r>
            <a:rPr lang="en-US" dirty="0"/>
            <a:t> </a:t>
          </a:r>
          <a:r>
            <a:rPr lang="en-US" dirty="0" err="1"/>
            <a:t>nur</a:t>
          </a:r>
          <a:r>
            <a:rPr lang="en-US" dirty="0"/>
            <a:t> </a:t>
          </a:r>
          <a:r>
            <a:rPr lang="en-US" dirty="0" err="1"/>
            <a:t>unter</a:t>
          </a:r>
          <a:r>
            <a:rPr lang="en-US" dirty="0"/>
            <a:t> </a:t>
          </a:r>
          <a:r>
            <a:rPr lang="en-US" dirty="0" err="1"/>
            <a:t>unausgebauten</a:t>
          </a:r>
          <a:r>
            <a:rPr lang="en-US" dirty="0"/>
            <a:t> </a:t>
          </a:r>
          <a:r>
            <a:rPr lang="en-US" dirty="0" err="1"/>
            <a:t>Dächern</a:t>
          </a:r>
          <a:r>
            <a:rPr lang="en-US" dirty="0"/>
            <a:t> </a:t>
          </a:r>
          <a:r>
            <a:rPr lang="en-US" dirty="0" err="1"/>
            <a:t>eingebaut</a:t>
          </a:r>
          <a:r>
            <a:rPr lang="en-US" dirty="0"/>
            <a:t> </a:t>
          </a:r>
          <a:r>
            <a:rPr lang="en-US" dirty="0" err="1"/>
            <a:t>werden</a:t>
          </a:r>
          <a:r>
            <a:rPr lang="en-US" dirty="0"/>
            <a:t> </a:t>
          </a:r>
        </a:p>
      </dgm:t>
    </dgm:pt>
    <dgm:pt modelId="{767C771F-CD8C-4A8A-AEE0-ED8986A88EB7}" type="parTrans" cxnId="{D0F8E202-6804-4101-9A00-0D82D981A1C8}">
      <dgm:prSet/>
      <dgm:spPr/>
      <dgm:t>
        <a:bodyPr/>
        <a:lstStyle/>
        <a:p>
          <a:endParaRPr lang="de-DE"/>
        </a:p>
      </dgm:t>
    </dgm:pt>
    <dgm:pt modelId="{75ABDC7B-162A-43D4-9346-BEC4E0C81EC6}" type="sibTrans" cxnId="{D0F8E202-6804-4101-9A00-0D82D981A1C8}">
      <dgm:prSet/>
      <dgm:spPr/>
      <dgm:t>
        <a:bodyPr/>
        <a:lstStyle/>
        <a:p>
          <a:endParaRPr lang="de-DE"/>
        </a:p>
      </dgm:t>
    </dgm:pt>
    <dgm:pt modelId="{0C2B8AB6-90FF-43E0-8BEA-6889676CCAAC}">
      <dgm:prSet/>
      <dgm:spPr/>
      <dgm:t>
        <a:bodyPr/>
        <a:lstStyle/>
        <a:p>
          <a:r>
            <a:rPr lang="en-US" dirty="0" err="1"/>
            <a:t>Bauphysikalisch</a:t>
          </a:r>
          <a:r>
            <a:rPr lang="en-US" dirty="0"/>
            <a:t> </a:t>
          </a:r>
          <a:r>
            <a:rPr lang="en-US" dirty="0" err="1"/>
            <a:t>schwierig</a:t>
          </a:r>
          <a:r>
            <a:rPr lang="en-US" dirty="0"/>
            <a:t> (</a:t>
          </a:r>
          <a:r>
            <a:rPr lang="en-US" dirty="0" err="1"/>
            <a:t>Anschlüsse</a:t>
          </a:r>
          <a:r>
            <a:rPr lang="en-US" dirty="0"/>
            <a:t> der </a:t>
          </a:r>
          <a:r>
            <a:rPr lang="en-US" dirty="0" err="1"/>
            <a:t>Dampfbremse</a:t>
          </a:r>
          <a:r>
            <a:rPr lang="en-US" dirty="0"/>
            <a:t>)</a:t>
          </a:r>
        </a:p>
      </dgm:t>
    </dgm:pt>
    <dgm:pt modelId="{1234E477-E7D1-41EE-817C-0CC699D44749}" type="parTrans" cxnId="{25FD02FB-330D-4299-B15A-1AD3BD1E00AB}">
      <dgm:prSet/>
      <dgm:spPr/>
      <dgm:t>
        <a:bodyPr/>
        <a:lstStyle/>
        <a:p>
          <a:endParaRPr lang="de-DE"/>
        </a:p>
      </dgm:t>
    </dgm:pt>
    <dgm:pt modelId="{FB732297-92BB-437F-86E6-D391EDFBCB48}" type="sibTrans" cxnId="{25FD02FB-330D-4299-B15A-1AD3BD1E00AB}">
      <dgm:prSet/>
      <dgm:spPr/>
      <dgm:t>
        <a:bodyPr/>
        <a:lstStyle/>
        <a:p>
          <a:endParaRPr lang="de-DE"/>
        </a:p>
      </dgm:t>
    </dgm:pt>
    <dgm:pt modelId="{43456571-A815-4359-81A2-BDA19AA07127}" type="pres">
      <dgm:prSet presAssocID="{644ADBC2-CECC-4A07-9722-11B94C918B41}" presName="linear" presStyleCnt="0">
        <dgm:presLayoutVars>
          <dgm:animLvl val="lvl"/>
          <dgm:resizeHandles val="exact"/>
        </dgm:presLayoutVars>
      </dgm:prSet>
      <dgm:spPr/>
    </dgm:pt>
    <dgm:pt modelId="{5454700C-B127-4A5E-9BCF-2B183E846344}" type="pres">
      <dgm:prSet presAssocID="{E54E15CE-BC1F-4018-B714-26B2BCF6B563}" presName="parentText" presStyleLbl="node1" presStyleIdx="0" presStyleCnt="5" custScaleY="52925">
        <dgm:presLayoutVars>
          <dgm:chMax val="0"/>
          <dgm:bulletEnabled val="1"/>
        </dgm:presLayoutVars>
      </dgm:prSet>
      <dgm:spPr/>
    </dgm:pt>
    <dgm:pt modelId="{A7A06FFE-4AFA-4855-8916-82D89107F772}" type="pres">
      <dgm:prSet presAssocID="{5B74E573-957B-4BF7-8EF3-4840AC191ACF}" presName="spacer" presStyleCnt="0"/>
      <dgm:spPr/>
    </dgm:pt>
    <dgm:pt modelId="{DB997A18-2C75-4122-9A7D-4C6762E9F45A}" type="pres">
      <dgm:prSet presAssocID="{413FD61C-BB24-442A-9232-B8A0DF45645A}" presName="parentText" presStyleLbl="node1" presStyleIdx="1" presStyleCnt="5" custScaleY="55692">
        <dgm:presLayoutVars>
          <dgm:chMax val="0"/>
          <dgm:bulletEnabled val="1"/>
        </dgm:presLayoutVars>
      </dgm:prSet>
      <dgm:spPr/>
    </dgm:pt>
    <dgm:pt modelId="{6C981614-4455-49EE-8D7B-F0CD0F1517A4}" type="pres">
      <dgm:prSet presAssocID="{04AEF856-6786-41C6-9091-48488B3FF91C}" presName="spacer" presStyleCnt="0"/>
      <dgm:spPr/>
    </dgm:pt>
    <dgm:pt modelId="{649E4AED-E134-42A6-8942-954B5E40EB20}" type="pres">
      <dgm:prSet presAssocID="{3A06750C-1229-42A3-914D-A6E8804CB7E4}" presName="parentText" presStyleLbl="node1" presStyleIdx="2" presStyleCnt="5" custScaleY="46884">
        <dgm:presLayoutVars>
          <dgm:chMax val="0"/>
          <dgm:bulletEnabled val="1"/>
        </dgm:presLayoutVars>
      </dgm:prSet>
      <dgm:spPr/>
    </dgm:pt>
    <dgm:pt modelId="{F8A21604-6D46-44F6-9205-989A256CD4BE}" type="pres">
      <dgm:prSet presAssocID="{82023F95-B22D-406A-AA7C-55C1947AA601}" presName="spacer" presStyleCnt="0"/>
      <dgm:spPr/>
    </dgm:pt>
    <dgm:pt modelId="{F727AF56-9BDC-4BCB-8906-70E9DA2D880F}" type="pres">
      <dgm:prSet presAssocID="{AE58D115-FF4E-49B3-B506-D2688C30DD64}" presName="parentText" presStyleLbl="node1" presStyleIdx="3" presStyleCnt="5">
        <dgm:presLayoutVars>
          <dgm:chMax val="0"/>
          <dgm:bulletEnabled val="1"/>
        </dgm:presLayoutVars>
      </dgm:prSet>
      <dgm:spPr/>
    </dgm:pt>
    <dgm:pt modelId="{0DE3D91B-50B8-47DF-AF4C-1D02F235E676}" type="pres">
      <dgm:prSet presAssocID="{75ABDC7B-162A-43D4-9346-BEC4E0C81EC6}" presName="spacer" presStyleCnt="0"/>
      <dgm:spPr/>
    </dgm:pt>
    <dgm:pt modelId="{94409C5D-9C7F-4FC8-BCB6-B7FA05A9C8D9}" type="pres">
      <dgm:prSet presAssocID="{0C2B8AB6-90FF-43E0-8BEA-6889676CCAAC}" presName="parentText" presStyleLbl="node1" presStyleIdx="4" presStyleCnt="5">
        <dgm:presLayoutVars>
          <dgm:chMax val="0"/>
          <dgm:bulletEnabled val="1"/>
        </dgm:presLayoutVars>
      </dgm:prSet>
      <dgm:spPr/>
    </dgm:pt>
  </dgm:ptLst>
  <dgm:cxnLst>
    <dgm:cxn modelId="{D0F8E202-6804-4101-9A00-0D82D981A1C8}" srcId="{644ADBC2-CECC-4A07-9722-11B94C918B41}" destId="{AE58D115-FF4E-49B3-B506-D2688C30DD64}" srcOrd="3" destOrd="0" parTransId="{767C771F-CD8C-4A8A-AEE0-ED8986A88EB7}" sibTransId="{75ABDC7B-162A-43D4-9346-BEC4E0C81EC6}"/>
    <dgm:cxn modelId="{3D26004E-B0FA-419D-90CE-C995752A84ED}" srcId="{644ADBC2-CECC-4A07-9722-11B94C918B41}" destId="{E54E15CE-BC1F-4018-B714-26B2BCF6B563}" srcOrd="0" destOrd="0" parTransId="{254CBA0F-5004-42F8-8CC8-21F1B8B23B89}" sibTransId="{5B74E573-957B-4BF7-8EF3-4840AC191ACF}"/>
    <dgm:cxn modelId="{2D095F71-5899-4311-BB45-F5CE71BF64E8}" srcId="{644ADBC2-CECC-4A07-9722-11B94C918B41}" destId="{3A06750C-1229-42A3-914D-A6E8804CB7E4}" srcOrd="2" destOrd="0" parTransId="{8BB09F79-EE26-40AF-BD78-D980810D8260}" sibTransId="{82023F95-B22D-406A-AA7C-55C1947AA601}"/>
    <dgm:cxn modelId="{9C604F82-93BE-44FF-9951-6740E68C9C79}" type="presOf" srcId="{413FD61C-BB24-442A-9232-B8A0DF45645A}" destId="{DB997A18-2C75-4122-9A7D-4C6762E9F45A}" srcOrd="0" destOrd="0" presId="urn:microsoft.com/office/officeart/2005/8/layout/vList2"/>
    <dgm:cxn modelId="{505571AE-A817-46E5-BB9B-E9363537041A}" srcId="{644ADBC2-CECC-4A07-9722-11B94C918B41}" destId="{413FD61C-BB24-442A-9232-B8A0DF45645A}" srcOrd="1" destOrd="0" parTransId="{6B297576-8926-41CF-AACF-EB11862149B6}" sibTransId="{04AEF856-6786-41C6-9091-48488B3FF91C}"/>
    <dgm:cxn modelId="{840FE6CF-F400-424D-A450-2B01186C3434}" type="presOf" srcId="{AE58D115-FF4E-49B3-B506-D2688C30DD64}" destId="{F727AF56-9BDC-4BCB-8906-70E9DA2D880F}" srcOrd="0" destOrd="0" presId="urn:microsoft.com/office/officeart/2005/8/layout/vList2"/>
    <dgm:cxn modelId="{13D2CBD9-7C0C-4D42-9AF4-651FDC862366}" type="presOf" srcId="{644ADBC2-CECC-4A07-9722-11B94C918B41}" destId="{43456571-A815-4359-81A2-BDA19AA07127}" srcOrd="0" destOrd="0" presId="urn:microsoft.com/office/officeart/2005/8/layout/vList2"/>
    <dgm:cxn modelId="{18C801DA-BA7F-447B-808D-E4D0616C1517}" type="presOf" srcId="{0C2B8AB6-90FF-43E0-8BEA-6889676CCAAC}" destId="{94409C5D-9C7F-4FC8-BCB6-B7FA05A9C8D9}" srcOrd="0" destOrd="0" presId="urn:microsoft.com/office/officeart/2005/8/layout/vList2"/>
    <dgm:cxn modelId="{936541ED-B83A-4822-8FDC-C54801AB7A3F}" type="presOf" srcId="{E54E15CE-BC1F-4018-B714-26B2BCF6B563}" destId="{5454700C-B127-4A5E-9BCF-2B183E846344}" srcOrd="0" destOrd="0" presId="urn:microsoft.com/office/officeart/2005/8/layout/vList2"/>
    <dgm:cxn modelId="{3A5D87F7-B992-4512-AA71-4DB9AACB5201}" type="presOf" srcId="{3A06750C-1229-42A3-914D-A6E8804CB7E4}" destId="{649E4AED-E134-42A6-8942-954B5E40EB20}" srcOrd="0" destOrd="0" presId="urn:microsoft.com/office/officeart/2005/8/layout/vList2"/>
    <dgm:cxn modelId="{25FD02FB-330D-4299-B15A-1AD3BD1E00AB}" srcId="{644ADBC2-CECC-4A07-9722-11B94C918B41}" destId="{0C2B8AB6-90FF-43E0-8BEA-6889676CCAAC}" srcOrd="4" destOrd="0" parTransId="{1234E477-E7D1-41EE-817C-0CC699D44749}" sibTransId="{FB732297-92BB-437F-86E6-D391EDFBCB48}"/>
    <dgm:cxn modelId="{0E49BD97-AB86-4F33-B4E9-FB5541B15F9A}" type="presParOf" srcId="{43456571-A815-4359-81A2-BDA19AA07127}" destId="{5454700C-B127-4A5E-9BCF-2B183E846344}" srcOrd="0" destOrd="0" presId="urn:microsoft.com/office/officeart/2005/8/layout/vList2"/>
    <dgm:cxn modelId="{1B3506CF-2264-48EF-9561-C034DFB99468}" type="presParOf" srcId="{43456571-A815-4359-81A2-BDA19AA07127}" destId="{A7A06FFE-4AFA-4855-8916-82D89107F772}" srcOrd="1" destOrd="0" presId="urn:microsoft.com/office/officeart/2005/8/layout/vList2"/>
    <dgm:cxn modelId="{E1C5A9A4-4896-4FA1-99FE-4BD593E002C3}" type="presParOf" srcId="{43456571-A815-4359-81A2-BDA19AA07127}" destId="{DB997A18-2C75-4122-9A7D-4C6762E9F45A}" srcOrd="2" destOrd="0" presId="urn:microsoft.com/office/officeart/2005/8/layout/vList2"/>
    <dgm:cxn modelId="{127EB7BA-68D2-4E81-8DC3-3FCD4C588A71}" type="presParOf" srcId="{43456571-A815-4359-81A2-BDA19AA07127}" destId="{6C981614-4455-49EE-8D7B-F0CD0F1517A4}" srcOrd="3" destOrd="0" presId="urn:microsoft.com/office/officeart/2005/8/layout/vList2"/>
    <dgm:cxn modelId="{5DEA9640-4F77-40BD-8555-CEEB38DE0CA0}" type="presParOf" srcId="{43456571-A815-4359-81A2-BDA19AA07127}" destId="{649E4AED-E134-42A6-8942-954B5E40EB20}" srcOrd="4" destOrd="0" presId="urn:microsoft.com/office/officeart/2005/8/layout/vList2"/>
    <dgm:cxn modelId="{E24F305F-5A6A-46E0-B454-F69A6C035C9F}" type="presParOf" srcId="{43456571-A815-4359-81A2-BDA19AA07127}" destId="{F8A21604-6D46-44F6-9205-989A256CD4BE}" srcOrd="5" destOrd="0" presId="urn:microsoft.com/office/officeart/2005/8/layout/vList2"/>
    <dgm:cxn modelId="{8AA8C147-4443-44E2-AEE5-9203B051DEC7}" type="presParOf" srcId="{43456571-A815-4359-81A2-BDA19AA07127}" destId="{F727AF56-9BDC-4BCB-8906-70E9DA2D880F}" srcOrd="6" destOrd="0" presId="urn:microsoft.com/office/officeart/2005/8/layout/vList2"/>
    <dgm:cxn modelId="{3E2D335E-660F-4799-BEEB-A2F7ECCCEA59}" type="presParOf" srcId="{43456571-A815-4359-81A2-BDA19AA07127}" destId="{0DE3D91B-50B8-47DF-AF4C-1D02F235E676}" srcOrd="7" destOrd="0" presId="urn:microsoft.com/office/officeart/2005/8/layout/vList2"/>
    <dgm:cxn modelId="{1BCF315D-83B6-41FD-B2DC-3FDA5A0EEDD6}" type="presParOf" srcId="{43456571-A815-4359-81A2-BDA19AA07127}" destId="{94409C5D-9C7F-4FC8-BCB6-B7FA05A9C8D9}"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0F2BB9C-6860-420D-9CC7-AEBD66160B2D}"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5CE007BB-3707-4A7F-8AA6-39C431278221}">
      <dgm:prSet/>
      <dgm:spPr/>
      <dgm:t>
        <a:bodyPr/>
        <a:lstStyle/>
        <a:p>
          <a:r>
            <a:rPr lang="de-DE" b="0" i="0"/>
            <a:t>Die Zwischensparrendämmung eignet sich für alle, die ihr Dach energetisch sanieren, es aber nicht neu eindecken wollen.</a:t>
          </a:r>
          <a:endParaRPr lang="en-US"/>
        </a:p>
      </dgm:t>
    </dgm:pt>
    <dgm:pt modelId="{3A0C014B-7A3D-4B13-9373-EDE26AC1ECFF}" type="parTrans" cxnId="{B184296E-D00E-47E7-B66B-2DC86FE578FF}">
      <dgm:prSet/>
      <dgm:spPr/>
      <dgm:t>
        <a:bodyPr/>
        <a:lstStyle/>
        <a:p>
          <a:endParaRPr lang="en-US"/>
        </a:p>
      </dgm:t>
    </dgm:pt>
    <dgm:pt modelId="{A5554E96-92DC-4A14-81D1-E92917A5C9A3}" type="sibTrans" cxnId="{B184296E-D00E-47E7-B66B-2DC86FE578FF}">
      <dgm:prSet/>
      <dgm:spPr/>
      <dgm:t>
        <a:bodyPr/>
        <a:lstStyle/>
        <a:p>
          <a:endParaRPr lang="en-US"/>
        </a:p>
      </dgm:t>
    </dgm:pt>
    <dgm:pt modelId="{8C9C7909-79E6-45D8-86BE-E611610D7137}">
      <dgm:prSet/>
      <dgm:spPr/>
      <dgm:t>
        <a:bodyPr/>
        <a:lstStyle/>
        <a:p>
          <a:r>
            <a:rPr lang="de-DE" b="0" i="0"/>
            <a:t>Sie eignet sich für ein Steildach und einen bewohnten und beheizten Dachstuhl. </a:t>
          </a:r>
          <a:endParaRPr lang="en-US"/>
        </a:p>
      </dgm:t>
    </dgm:pt>
    <dgm:pt modelId="{C850F09B-2B7C-49C6-B2C7-075863C0756F}" type="parTrans" cxnId="{1A7B2C8F-C733-4647-B9E0-2C63F6FE954E}">
      <dgm:prSet/>
      <dgm:spPr/>
      <dgm:t>
        <a:bodyPr/>
        <a:lstStyle/>
        <a:p>
          <a:endParaRPr lang="en-US"/>
        </a:p>
      </dgm:t>
    </dgm:pt>
    <dgm:pt modelId="{9A5B0694-3730-4610-9123-ECA264A7C818}" type="sibTrans" cxnId="{1A7B2C8F-C733-4647-B9E0-2C63F6FE954E}">
      <dgm:prSet/>
      <dgm:spPr/>
      <dgm:t>
        <a:bodyPr/>
        <a:lstStyle/>
        <a:p>
          <a:endParaRPr lang="en-US"/>
        </a:p>
      </dgm:t>
    </dgm:pt>
    <dgm:pt modelId="{768635C0-BF6D-46EB-8D1B-5578BEDD994A}">
      <dgm:prSet/>
      <dgm:spPr/>
      <dgm:t>
        <a:bodyPr/>
        <a:lstStyle/>
        <a:p>
          <a:r>
            <a:rPr lang="de-DE" b="0" i="0"/>
            <a:t>Mit ihr lassen sich in kurzer Zeit und mit überschaubarem Aufwand gute Erfolge erzielen.</a:t>
          </a:r>
          <a:endParaRPr lang="en-US"/>
        </a:p>
      </dgm:t>
    </dgm:pt>
    <dgm:pt modelId="{71E420D6-0801-42CE-A981-D1A3E790458F}" type="parTrans" cxnId="{445AE281-3843-4C22-8F4E-65ABCC3C0D06}">
      <dgm:prSet/>
      <dgm:spPr/>
      <dgm:t>
        <a:bodyPr/>
        <a:lstStyle/>
        <a:p>
          <a:endParaRPr lang="en-US"/>
        </a:p>
      </dgm:t>
    </dgm:pt>
    <dgm:pt modelId="{E6D585D4-335B-43AA-B68F-32E96AC871BB}" type="sibTrans" cxnId="{445AE281-3843-4C22-8F4E-65ABCC3C0D06}">
      <dgm:prSet/>
      <dgm:spPr/>
      <dgm:t>
        <a:bodyPr/>
        <a:lstStyle/>
        <a:p>
          <a:endParaRPr lang="en-US"/>
        </a:p>
      </dgm:t>
    </dgm:pt>
    <dgm:pt modelId="{122A220F-C840-49B5-839B-B0275FAE1E04}" type="pres">
      <dgm:prSet presAssocID="{E0F2BB9C-6860-420D-9CC7-AEBD66160B2D}" presName="hierChild1" presStyleCnt="0">
        <dgm:presLayoutVars>
          <dgm:chPref val="1"/>
          <dgm:dir/>
          <dgm:animOne val="branch"/>
          <dgm:animLvl val="lvl"/>
          <dgm:resizeHandles/>
        </dgm:presLayoutVars>
      </dgm:prSet>
      <dgm:spPr/>
    </dgm:pt>
    <dgm:pt modelId="{9F805E3B-6C59-452F-88EF-CA4031D50E81}" type="pres">
      <dgm:prSet presAssocID="{5CE007BB-3707-4A7F-8AA6-39C431278221}" presName="hierRoot1" presStyleCnt="0"/>
      <dgm:spPr/>
    </dgm:pt>
    <dgm:pt modelId="{03D7B1AB-6318-4AF7-A020-FB7707C479DC}" type="pres">
      <dgm:prSet presAssocID="{5CE007BB-3707-4A7F-8AA6-39C431278221}" presName="composite" presStyleCnt="0"/>
      <dgm:spPr/>
    </dgm:pt>
    <dgm:pt modelId="{9F06881F-E9C6-4BBB-BB97-CF8FD9F6164D}" type="pres">
      <dgm:prSet presAssocID="{5CE007BB-3707-4A7F-8AA6-39C431278221}" presName="background" presStyleLbl="node0" presStyleIdx="0" presStyleCnt="3"/>
      <dgm:spPr/>
    </dgm:pt>
    <dgm:pt modelId="{FDF98B3D-A9E6-4B4B-9018-0154AB2BAFDA}" type="pres">
      <dgm:prSet presAssocID="{5CE007BB-3707-4A7F-8AA6-39C431278221}" presName="text" presStyleLbl="fgAcc0" presStyleIdx="0" presStyleCnt="3">
        <dgm:presLayoutVars>
          <dgm:chPref val="3"/>
        </dgm:presLayoutVars>
      </dgm:prSet>
      <dgm:spPr/>
    </dgm:pt>
    <dgm:pt modelId="{9CB5B139-363A-4A0F-B9B4-9B2124FCE625}" type="pres">
      <dgm:prSet presAssocID="{5CE007BB-3707-4A7F-8AA6-39C431278221}" presName="hierChild2" presStyleCnt="0"/>
      <dgm:spPr/>
    </dgm:pt>
    <dgm:pt modelId="{2DB1682A-7E96-4E41-AED8-313D99C1ED02}" type="pres">
      <dgm:prSet presAssocID="{8C9C7909-79E6-45D8-86BE-E611610D7137}" presName="hierRoot1" presStyleCnt="0"/>
      <dgm:spPr/>
    </dgm:pt>
    <dgm:pt modelId="{E1109BA9-0518-477D-828D-6D70A56D8163}" type="pres">
      <dgm:prSet presAssocID="{8C9C7909-79E6-45D8-86BE-E611610D7137}" presName="composite" presStyleCnt="0"/>
      <dgm:spPr/>
    </dgm:pt>
    <dgm:pt modelId="{F0CE9EE5-1AA2-4834-A281-01C3B3711182}" type="pres">
      <dgm:prSet presAssocID="{8C9C7909-79E6-45D8-86BE-E611610D7137}" presName="background" presStyleLbl="node0" presStyleIdx="1" presStyleCnt="3"/>
      <dgm:spPr/>
    </dgm:pt>
    <dgm:pt modelId="{C3324B4B-BBD4-4F45-BB1F-ED371752E8B8}" type="pres">
      <dgm:prSet presAssocID="{8C9C7909-79E6-45D8-86BE-E611610D7137}" presName="text" presStyleLbl="fgAcc0" presStyleIdx="1" presStyleCnt="3">
        <dgm:presLayoutVars>
          <dgm:chPref val="3"/>
        </dgm:presLayoutVars>
      </dgm:prSet>
      <dgm:spPr/>
    </dgm:pt>
    <dgm:pt modelId="{55DDE676-7FB4-4F51-9377-2FA5C1834CA0}" type="pres">
      <dgm:prSet presAssocID="{8C9C7909-79E6-45D8-86BE-E611610D7137}" presName="hierChild2" presStyleCnt="0"/>
      <dgm:spPr/>
    </dgm:pt>
    <dgm:pt modelId="{B73B78BA-BB33-4AC3-AF77-8C9581488DBD}" type="pres">
      <dgm:prSet presAssocID="{768635C0-BF6D-46EB-8D1B-5578BEDD994A}" presName="hierRoot1" presStyleCnt="0"/>
      <dgm:spPr/>
    </dgm:pt>
    <dgm:pt modelId="{F3ABD94A-26F7-472B-9153-0F2A9B70DF81}" type="pres">
      <dgm:prSet presAssocID="{768635C0-BF6D-46EB-8D1B-5578BEDD994A}" presName="composite" presStyleCnt="0"/>
      <dgm:spPr/>
    </dgm:pt>
    <dgm:pt modelId="{C21DBCEA-D5B7-42DA-A657-54E954D9AB70}" type="pres">
      <dgm:prSet presAssocID="{768635C0-BF6D-46EB-8D1B-5578BEDD994A}" presName="background" presStyleLbl="node0" presStyleIdx="2" presStyleCnt="3"/>
      <dgm:spPr/>
    </dgm:pt>
    <dgm:pt modelId="{59756B36-FCE7-4292-9137-FEC5D812A1D5}" type="pres">
      <dgm:prSet presAssocID="{768635C0-BF6D-46EB-8D1B-5578BEDD994A}" presName="text" presStyleLbl="fgAcc0" presStyleIdx="2" presStyleCnt="3">
        <dgm:presLayoutVars>
          <dgm:chPref val="3"/>
        </dgm:presLayoutVars>
      </dgm:prSet>
      <dgm:spPr/>
    </dgm:pt>
    <dgm:pt modelId="{ED63F06A-0007-43A5-9D2B-4E045FF96068}" type="pres">
      <dgm:prSet presAssocID="{768635C0-BF6D-46EB-8D1B-5578BEDD994A}" presName="hierChild2" presStyleCnt="0"/>
      <dgm:spPr/>
    </dgm:pt>
  </dgm:ptLst>
  <dgm:cxnLst>
    <dgm:cxn modelId="{4DD27F66-31A5-48E5-9D74-CF7566FD8B55}" type="presOf" srcId="{8C9C7909-79E6-45D8-86BE-E611610D7137}" destId="{C3324B4B-BBD4-4F45-BB1F-ED371752E8B8}" srcOrd="0" destOrd="0" presId="urn:microsoft.com/office/officeart/2005/8/layout/hierarchy1"/>
    <dgm:cxn modelId="{6232BA6D-431B-4018-9188-DE4180B89AEC}" type="presOf" srcId="{768635C0-BF6D-46EB-8D1B-5578BEDD994A}" destId="{59756B36-FCE7-4292-9137-FEC5D812A1D5}" srcOrd="0" destOrd="0" presId="urn:microsoft.com/office/officeart/2005/8/layout/hierarchy1"/>
    <dgm:cxn modelId="{B184296E-D00E-47E7-B66B-2DC86FE578FF}" srcId="{E0F2BB9C-6860-420D-9CC7-AEBD66160B2D}" destId="{5CE007BB-3707-4A7F-8AA6-39C431278221}" srcOrd="0" destOrd="0" parTransId="{3A0C014B-7A3D-4B13-9373-EDE26AC1ECFF}" sibTransId="{A5554E96-92DC-4A14-81D1-E92917A5C9A3}"/>
    <dgm:cxn modelId="{445AE281-3843-4C22-8F4E-65ABCC3C0D06}" srcId="{E0F2BB9C-6860-420D-9CC7-AEBD66160B2D}" destId="{768635C0-BF6D-46EB-8D1B-5578BEDD994A}" srcOrd="2" destOrd="0" parTransId="{71E420D6-0801-42CE-A981-D1A3E790458F}" sibTransId="{E6D585D4-335B-43AA-B68F-32E96AC871BB}"/>
    <dgm:cxn modelId="{2C460F83-DB74-4124-92E8-6EFB735C3707}" type="presOf" srcId="{5CE007BB-3707-4A7F-8AA6-39C431278221}" destId="{FDF98B3D-A9E6-4B4B-9018-0154AB2BAFDA}" srcOrd="0" destOrd="0" presId="urn:microsoft.com/office/officeart/2005/8/layout/hierarchy1"/>
    <dgm:cxn modelId="{1A7B2C8F-C733-4647-B9E0-2C63F6FE954E}" srcId="{E0F2BB9C-6860-420D-9CC7-AEBD66160B2D}" destId="{8C9C7909-79E6-45D8-86BE-E611610D7137}" srcOrd="1" destOrd="0" parTransId="{C850F09B-2B7C-49C6-B2C7-075863C0756F}" sibTransId="{9A5B0694-3730-4610-9123-ECA264A7C818}"/>
    <dgm:cxn modelId="{D580E9C9-A8C5-4168-8EB8-7A4A79B1E24E}" type="presOf" srcId="{E0F2BB9C-6860-420D-9CC7-AEBD66160B2D}" destId="{122A220F-C840-49B5-839B-B0275FAE1E04}" srcOrd="0" destOrd="0" presId="urn:microsoft.com/office/officeart/2005/8/layout/hierarchy1"/>
    <dgm:cxn modelId="{C1065C71-4F60-4B1E-A94B-EFCD0D72B1CA}" type="presParOf" srcId="{122A220F-C840-49B5-839B-B0275FAE1E04}" destId="{9F805E3B-6C59-452F-88EF-CA4031D50E81}" srcOrd="0" destOrd="0" presId="urn:microsoft.com/office/officeart/2005/8/layout/hierarchy1"/>
    <dgm:cxn modelId="{01872817-136B-4622-9DC3-DC361046EC8B}" type="presParOf" srcId="{9F805E3B-6C59-452F-88EF-CA4031D50E81}" destId="{03D7B1AB-6318-4AF7-A020-FB7707C479DC}" srcOrd="0" destOrd="0" presId="urn:microsoft.com/office/officeart/2005/8/layout/hierarchy1"/>
    <dgm:cxn modelId="{B8DFA4AD-5734-4BDF-A34A-596EB22F52DE}" type="presParOf" srcId="{03D7B1AB-6318-4AF7-A020-FB7707C479DC}" destId="{9F06881F-E9C6-4BBB-BB97-CF8FD9F6164D}" srcOrd="0" destOrd="0" presId="urn:microsoft.com/office/officeart/2005/8/layout/hierarchy1"/>
    <dgm:cxn modelId="{8DBC30F2-DE5F-4B9D-91F0-863DF37FAE7C}" type="presParOf" srcId="{03D7B1AB-6318-4AF7-A020-FB7707C479DC}" destId="{FDF98B3D-A9E6-4B4B-9018-0154AB2BAFDA}" srcOrd="1" destOrd="0" presId="urn:microsoft.com/office/officeart/2005/8/layout/hierarchy1"/>
    <dgm:cxn modelId="{70F8C711-1CBC-4B7A-B2D8-4A72E3F9274E}" type="presParOf" srcId="{9F805E3B-6C59-452F-88EF-CA4031D50E81}" destId="{9CB5B139-363A-4A0F-B9B4-9B2124FCE625}" srcOrd="1" destOrd="0" presId="urn:microsoft.com/office/officeart/2005/8/layout/hierarchy1"/>
    <dgm:cxn modelId="{707C90F2-7F59-4913-8E71-3F0067D23C8C}" type="presParOf" srcId="{122A220F-C840-49B5-839B-B0275FAE1E04}" destId="{2DB1682A-7E96-4E41-AED8-313D99C1ED02}" srcOrd="1" destOrd="0" presId="urn:microsoft.com/office/officeart/2005/8/layout/hierarchy1"/>
    <dgm:cxn modelId="{9A160B16-DD9C-4BE4-AD87-A31F728A750F}" type="presParOf" srcId="{2DB1682A-7E96-4E41-AED8-313D99C1ED02}" destId="{E1109BA9-0518-477D-828D-6D70A56D8163}" srcOrd="0" destOrd="0" presId="urn:microsoft.com/office/officeart/2005/8/layout/hierarchy1"/>
    <dgm:cxn modelId="{12FCA31F-ACF5-416C-B3D9-69E4569F846C}" type="presParOf" srcId="{E1109BA9-0518-477D-828D-6D70A56D8163}" destId="{F0CE9EE5-1AA2-4834-A281-01C3B3711182}" srcOrd="0" destOrd="0" presId="urn:microsoft.com/office/officeart/2005/8/layout/hierarchy1"/>
    <dgm:cxn modelId="{E541D364-8BC4-4237-A2C5-0FF67AD15151}" type="presParOf" srcId="{E1109BA9-0518-477D-828D-6D70A56D8163}" destId="{C3324B4B-BBD4-4F45-BB1F-ED371752E8B8}" srcOrd="1" destOrd="0" presId="urn:microsoft.com/office/officeart/2005/8/layout/hierarchy1"/>
    <dgm:cxn modelId="{338E8B3F-7916-4167-87EF-4AAD22D11F28}" type="presParOf" srcId="{2DB1682A-7E96-4E41-AED8-313D99C1ED02}" destId="{55DDE676-7FB4-4F51-9377-2FA5C1834CA0}" srcOrd="1" destOrd="0" presId="urn:microsoft.com/office/officeart/2005/8/layout/hierarchy1"/>
    <dgm:cxn modelId="{0A1201E5-C425-4E69-8962-3A7AB726CC19}" type="presParOf" srcId="{122A220F-C840-49B5-839B-B0275FAE1E04}" destId="{B73B78BA-BB33-4AC3-AF77-8C9581488DBD}" srcOrd="2" destOrd="0" presId="urn:microsoft.com/office/officeart/2005/8/layout/hierarchy1"/>
    <dgm:cxn modelId="{0FF81C39-AAF0-48C0-8034-369FD3CFD826}" type="presParOf" srcId="{B73B78BA-BB33-4AC3-AF77-8C9581488DBD}" destId="{F3ABD94A-26F7-472B-9153-0F2A9B70DF81}" srcOrd="0" destOrd="0" presId="urn:microsoft.com/office/officeart/2005/8/layout/hierarchy1"/>
    <dgm:cxn modelId="{14C5E40E-30F4-4CA7-9849-C1B0B82DDB9D}" type="presParOf" srcId="{F3ABD94A-26F7-472B-9153-0F2A9B70DF81}" destId="{C21DBCEA-D5B7-42DA-A657-54E954D9AB70}" srcOrd="0" destOrd="0" presId="urn:microsoft.com/office/officeart/2005/8/layout/hierarchy1"/>
    <dgm:cxn modelId="{2F80A70C-738A-42B7-8AF9-754FF7DF6C92}" type="presParOf" srcId="{F3ABD94A-26F7-472B-9153-0F2A9B70DF81}" destId="{59756B36-FCE7-4292-9137-FEC5D812A1D5}" srcOrd="1" destOrd="0" presId="urn:microsoft.com/office/officeart/2005/8/layout/hierarchy1"/>
    <dgm:cxn modelId="{797DA4CA-5E2F-47CA-B9E1-6CFB6FF195E3}" type="presParOf" srcId="{B73B78BA-BB33-4AC3-AF77-8C9581488DBD}" destId="{ED63F06A-0007-43A5-9D2B-4E045FF96068}"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FCBEE8B-F0B9-4021-A349-86E331B2B0B8}"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0FC877E4-658C-49CD-8147-F0116ED22EED}">
      <dgm:prSet custT="1"/>
      <dgm:spPr/>
      <dgm:t>
        <a:bodyPr/>
        <a:lstStyle/>
        <a:p>
          <a:r>
            <a:rPr lang="de-DE" sz="4400" b="1" i="0" dirty="0"/>
            <a:t>Unkompliziert, wenn noch nicht ausgebaut</a:t>
          </a:r>
          <a:endParaRPr lang="en-US" sz="4400" dirty="0"/>
        </a:p>
      </dgm:t>
    </dgm:pt>
    <dgm:pt modelId="{F20ADC16-BF4F-43F5-97F3-C65C06CBCC34}" type="parTrans" cxnId="{B26B5A26-07E9-4593-9159-AACCF77D87B8}">
      <dgm:prSet/>
      <dgm:spPr/>
      <dgm:t>
        <a:bodyPr/>
        <a:lstStyle/>
        <a:p>
          <a:endParaRPr lang="en-US"/>
        </a:p>
      </dgm:t>
    </dgm:pt>
    <dgm:pt modelId="{FE95D65C-8300-4713-BDC3-08E5E8C2BB2F}" type="sibTrans" cxnId="{B26B5A26-07E9-4593-9159-AACCF77D87B8}">
      <dgm:prSet/>
      <dgm:spPr/>
      <dgm:t>
        <a:bodyPr/>
        <a:lstStyle/>
        <a:p>
          <a:endParaRPr lang="en-US"/>
        </a:p>
      </dgm:t>
    </dgm:pt>
    <dgm:pt modelId="{04EDA1C6-8B05-4134-B5DE-C75364F4A343}">
      <dgm:prSet/>
      <dgm:spPr/>
      <dgm:t>
        <a:bodyPr/>
        <a:lstStyle/>
        <a:p>
          <a:r>
            <a:rPr lang="de-DE" b="1" i="0"/>
            <a:t>Auswahl bei Dämmstoffen ist groß</a:t>
          </a:r>
          <a:endParaRPr lang="en-US"/>
        </a:p>
      </dgm:t>
    </dgm:pt>
    <dgm:pt modelId="{ADA32F7B-7D52-4DCB-A7E9-B972FC531A4A}" type="parTrans" cxnId="{917E1739-EF9A-4D49-8927-10C685B0DB42}">
      <dgm:prSet/>
      <dgm:spPr/>
      <dgm:t>
        <a:bodyPr/>
        <a:lstStyle/>
        <a:p>
          <a:endParaRPr lang="en-US"/>
        </a:p>
      </dgm:t>
    </dgm:pt>
    <dgm:pt modelId="{C83BB351-B270-449F-B604-22F15F7D3E01}" type="sibTrans" cxnId="{917E1739-EF9A-4D49-8927-10C685B0DB42}">
      <dgm:prSet/>
      <dgm:spPr/>
      <dgm:t>
        <a:bodyPr/>
        <a:lstStyle/>
        <a:p>
          <a:endParaRPr lang="en-US"/>
        </a:p>
      </dgm:t>
    </dgm:pt>
    <dgm:pt modelId="{9375921A-942F-476D-AB22-21568EC85684}" type="pres">
      <dgm:prSet presAssocID="{7FCBEE8B-F0B9-4021-A349-86E331B2B0B8}" presName="linear" presStyleCnt="0">
        <dgm:presLayoutVars>
          <dgm:animLvl val="lvl"/>
          <dgm:resizeHandles val="exact"/>
        </dgm:presLayoutVars>
      </dgm:prSet>
      <dgm:spPr/>
    </dgm:pt>
    <dgm:pt modelId="{E8716AE3-CB36-4D63-9BFC-DB9A04130E16}" type="pres">
      <dgm:prSet presAssocID="{0FC877E4-658C-49CD-8147-F0116ED22EED}" presName="parentText" presStyleLbl="node1" presStyleIdx="0" presStyleCnt="2">
        <dgm:presLayoutVars>
          <dgm:chMax val="0"/>
          <dgm:bulletEnabled val="1"/>
        </dgm:presLayoutVars>
      </dgm:prSet>
      <dgm:spPr/>
    </dgm:pt>
    <dgm:pt modelId="{E36773FA-2C01-4A97-90E5-D7F1CB2F6604}" type="pres">
      <dgm:prSet presAssocID="{FE95D65C-8300-4713-BDC3-08E5E8C2BB2F}" presName="spacer" presStyleCnt="0"/>
      <dgm:spPr/>
    </dgm:pt>
    <dgm:pt modelId="{9E9258FA-BA27-409D-855E-FBAF57C030E0}" type="pres">
      <dgm:prSet presAssocID="{04EDA1C6-8B05-4134-B5DE-C75364F4A343}" presName="parentText" presStyleLbl="node1" presStyleIdx="1" presStyleCnt="2">
        <dgm:presLayoutVars>
          <dgm:chMax val="0"/>
          <dgm:bulletEnabled val="1"/>
        </dgm:presLayoutVars>
      </dgm:prSet>
      <dgm:spPr/>
    </dgm:pt>
  </dgm:ptLst>
  <dgm:cxnLst>
    <dgm:cxn modelId="{B26B5A26-07E9-4593-9159-AACCF77D87B8}" srcId="{7FCBEE8B-F0B9-4021-A349-86E331B2B0B8}" destId="{0FC877E4-658C-49CD-8147-F0116ED22EED}" srcOrd="0" destOrd="0" parTransId="{F20ADC16-BF4F-43F5-97F3-C65C06CBCC34}" sibTransId="{FE95D65C-8300-4713-BDC3-08E5E8C2BB2F}"/>
    <dgm:cxn modelId="{917E1739-EF9A-4D49-8927-10C685B0DB42}" srcId="{7FCBEE8B-F0B9-4021-A349-86E331B2B0B8}" destId="{04EDA1C6-8B05-4134-B5DE-C75364F4A343}" srcOrd="1" destOrd="0" parTransId="{ADA32F7B-7D52-4DCB-A7E9-B972FC531A4A}" sibTransId="{C83BB351-B270-449F-B604-22F15F7D3E01}"/>
    <dgm:cxn modelId="{AA12625E-7194-4C64-A1A4-24433C13E665}" type="presOf" srcId="{0FC877E4-658C-49CD-8147-F0116ED22EED}" destId="{E8716AE3-CB36-4D63-9BFC-DB9A04130E16}" srcOrd="0" destOrd="0" presId="urn:microsoft.com/office/officeart/2005/8/layout/vList2"/>
    <dgm:cxn modelId="{997C3458-5672-4A5E-BC38-A1CF1FD2F268}" type="presOf" srcId="{7FCBEE8B-F0B9-4021-A349-86E331B2B0B8}" destId="{9375921A-942F-476D-AB22-21568EC85684}" srcOrd="0" destOrd="0" presId="urn:microsoft.com/office/officeart/2005/8/layout/vList2"/>
    <dgm:cxn modelId="{B316F9CA-3BA4-4D0B-9324-D0E89C38C578}" type="presOf" srcId="{04EDA1C6-8B05-4134-B5DE-C75364F4A343}" destId="{9E9258FA-BA27-409D-855E-FBAF57C030E0}" srcOrd="0" destOrd="0" presId="urn:microsoft.com/office/officeart/2005/8/layout/vList2"/>
    <dgm:cxn modelId="{98941E76-0977-4454-9084-E06FFF60DD5E}" type="presParOf" srcId="{9375921A-942F-476D-AB22-21568EC85684}" destId="{E8716AE3-CB36-4D63-9BFC-DB9A04130E16}" srcOrd="0" destOrd="0" presId="urn:microsoft.com/office/officeart/2005/8/layout/vList2"/>
    <dgm:cxn modelId="{733DC0CD-1301-4A42-BD84-508BF1E487A9}" type="presParOf" srcId="{9375921A-942F-476D-AB22-21568EC85684}" destId="{E36773FA-2C01-4A97-90E5-D7F1CB2F6604}" srcOrd="1" destOrd="0" presId="urn:microsoft.com/office/officeart/2005/8/layout/vList2"/>
    <dgm:cxn modelId="{AC25F931-9576-4E4E-89D2-235C28F47338}" type="presParOf" srcId="{9375921A-942F-476D-AB22-21568EC85684}" destId="{9E9258FA-BA27-409D-855E-FBAF57C030E0}"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599268C-51A2-4F08-B548-312F8B36E14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D31011F4-D106-4747-89A7-4A48B10282EB}">
      <dgm:prSet/>
      <dgm:spPr/>
      <dgm:t>
        <a:bodyPr/>
        <a:lstStyle/>
        <a:p>
          <a:r>
            <a:rPr lang="de-DE" b="1" i="0"/>
            <a:t>Gefahr von Wärmebrücken</a:t>
          </a:r>
          <a:endParaRPr lang="en-US"/>
        </a:p>
      </dgm:t>
    </dgm:pt>
    <dgm:pt modelId="{21FE79EC-FAF5-4F26-B201-2A54985F88C8}" type="parTrans" cxnId="{1DE63135-A87D-41BE-8D4B-88ABFCE3A1F2}">
      <dgm:prSet/>
      <dgm:spPr/>
      <dgm:t>
        <a:bodyPr/>
        <a:lstStyle/>
        <a:p>
          <a:endParaRPr lang="en-US"/>
        </a:p>
      </dgm:t>
    </dgm:pt>
    <dgm:pt modelId="{17FBD908-089B-4AE5-B9FE-A2AC116A2E9B}" type="sibTrans" cxnId="{1DE63135-A87D-41BE-8D4B-88ABFCE3A1F2}">
      <dgm:prSet/>
      <dgm:spPr/>
      <dgm:t>
        <a:bodyPr/>
        <a:lstStyle/>
        <a:p>
          <a:endParaRPr lang="en-US"/>
        </a:p>
      </dgm:t>
    </dgm:pt>
    <dgm:pt modelId="{D7F428E7-5487-4078-9FD7-5D2D8EA1B858}">
      <dgm:prSet/>
      <dgm:spPr/>
      <dgm:t>
        <a:bodyPr/>
        <a:lstStyle/>
        <a:p>
          <a:r>
            <a:rPr lang="de-DE" b="1" i="0"/>
            <a:t>Gefahr von Schimmelbildung</a:t>
          </a:r>
          <a:endParaRPr lang="en-US"/>
        </a:p>
      </dgm:t>
    </dgm:pt>
    <dgm:pt modelId="{2BBD569F-CF24-4764-BF5B-81D6B78151F9}" type="parTrans" cxnId="{857CA52F-FEAC-415A-B33B-3364CEB8459A}">
      <dgm:prSet/>
      <dgm:spPr/>
      <dgm:t>
        <a:bodyPr/>
        <a:lstStyle/>
        <a:p>
          <a:endParaRPr lang="en-US"/>
        </a:p>
      </dgm:t>
    </dgm:pt>
    <dgm:pt modelId="{F24AB255-9958-4949-A4EF-F165E0DF1F0B}" type="sibTrans" cxnId="{857CA52F-FEAC-415A-B33B-3364CEB8459A}">
      <dgm:prSet/>
      <dgm:spPr/>
      <dgm:t>
        <a:bodyPr/>
        <a:lstStyle/>
        <a:p>
          <a:endParaRPr lang="en-US"/>
        </a:p>
      </dgm:t>
    </dgm:pt>
    <dgm:pt modelId="{FD39F000-D955-44B9-8962-E3483D416706}">
      <dgm:prSet/>
      <dgm:spPr/>
      <dgm:t>
        <a:bodyPr/>
        <a:lstStyle/>
        <a:p>
          <a:r>
            <a:rPr lang="de-DE" b="1" i="0" dirty="0"/>
            <a:t>Dicke der Dämmung wird von der Dicke der Sparren bestimmt</a:t>
          </a:r>
          <a:endParaRPr lang="en-US" dirty="0"/>
        </a:p>
      </dgm:t>
    </dgm:pt>
    <dgm:pt modelId="{D7F81E82-FFBD-4000-944B-D00A0F003B79}" type="parTrans" cxnId="{216DBED1-1208-4A43-B221-A230E7855002}">
      <dgm:prSet/>
      <dgm:spPr/>
      <dgm:t>
        <a:bodyPr/>
        <a:lstStyle/>
        <a:p>
          <a:endParaRPr lang="en-US"/>
        </a:p>
      </dgm:t>
    </dgm:pt>
    <dgm:pt modelId="{8C2B8509-07FF-4778-A882-DF73BD10688F}" type="sibTrans" cxnId="{216DBED1-1208-4A43-B221-A230E7855002}">
      <dgm:prSet/>
      <dgm:spPr/>
      <dgm:t>
        <a:bodyPr/>
        <a:lstStyle/>
        <a:p>
          <a:endParaRPr lang="en-US"/>
        </a:p>
      </dgm:t>
    </dgm:pt>
    <dgm:pt modelId="{B790A984-57A1-4258-B1BA-4C713DD648CA}">
      <dgm:prSet/>
      <dgm:spPr/>
      <dgm:t>
        <a:bodyPr/>
        <a:lstStyle/>
        <a:p>
          <a:r>
            <a:rPr lang="de-DE" b="1" i="0" dirty="0"/>
            <a:t>Reicht allein in den allermeisten fällen zum Erreichen des GEG nicht  aus</a:t>
          </a:r>
          <a:endParaRPr lang="en-US" dirty="0"/>
        </a:p>
      </dgm:t>
    </dgm:pt>
    <dgm:pt modelId="{F3338F0B-66AF-400E-9397-76E100132985}" type="parTrans" cxnId="{99BE8D7E-EBD0-48DD-A612-029ECB72D36E}">
      <dgm:prSet/>
      <dgm:spPr/>
      <dgm:t>
        <a:bodyPr/>
        <a:lstStyle/>
        <a:p>
          <a:endParaRPr lang="de-DE"/>
        </a:p>
      </dgm:t>
    </dgm:pt>
    <dgm:pt modelId="{E343F250-FD48-420F-9B38-E48221CF8913}" type="sibTrans" cxnId="{99BE8D7E-EBD0-48DD-A612-029ECB72D36E}">
      <dgm:prSet/>
      <dgm:spPr/>
      <dgm:t>
        <a:bodyPr/>
        <a:lstStyle/>
        <a:p>
          <a:endParaRPr lang="de-DE"/>
        </a:p>
      </dgm:t>
    </dgm:pt>
    <dgm:pt modelId="{CED7D7DF-D341-4485-9FC4-34CBEA06C2EC}" type="pres">
      <dgm:prSet presAssocID="{2599268C-51A2-4F08-B548-312F8B36E14E}" presName="linear" presStyleCnt="0">
        <dgm:presLayoutVars>
          <dgm:animLvl val="lvl"/>
          <dgm:resizeHandles val="exact"/>
        </dgm:presLayoutVars>
      </dgm:prSet>
      <dgm:spPr/>
    </dgm:pt>
    <dgm:pt modelId="{E781A813-D92A-46CD-917B-AA095110D6F0}" type="pres">
      <dgm:prSet presAssocID="{D31011F4-D106-4747-89A7-4A48B10282EB}" presName="parentText" presStyleLbl="node1" presStyleIdx="0" presStyleCnt="4">
        <dgm:presLayoutVars>
          <dgm:chMax val="0"/>
          <dgm:bulletEnabled val="1"/>
        </dgm:presLayoutVars>
      </dgm:prSet>
      <dgm:spPr/>
    </dgm:pt>
    <dgm:pt modelId="{62CFE86C-4F53-403C-9BD1-5EDEB94353D6}" type="pres">
      <dgm:prSet presAssocID="{17FBD908-089B-4AE5-B9FE-A2AC116A2E9B}" presName="spacer" presStyleCnt="0"/>
      <dgm:spPr/>
    </dgm:pt>
    <dgm:pt modelId="{1796CD7D-AA91-4D5D-9A76-89E97D43BF29}" type="pres">
      <dgm:prSet presAssocID="{D7F428E7-5487-4078-9FD7-5D2D8EA1B858}" presName="parentText" presStyleLbl="node1" presStyleIdx="1" presStyleCnt="4">
        <dgm:presLayoutVars>
          <dgm:chMax val="0"/>
          <dgm:bulletEnabled val="1"/>
        </dgm:presLayoutVars>
      </dgm:prSet>
      <dgm:spPr/>
    </dgm:pt>
    <dgm:pt modelId="{4747B474-6E2E-4F90-B839-CBF93BB51D8B}" type="pres">
      <dgm:prSet presAssocID="{F24AB255-9958-4949-A4EF-F165E0DF1F0B}" presName="spacer" presStyleCnt="0"/>
      <dgm:spPr/>
    </dgm:pt>
    <dgm:pt modelId="{CCDF69A8-CC9B-4F82-A5C6-56324891ABF5}" type="pres">
      <dgm:prSet presAssocID="{FD39F000-D955-44B9-8962-E3483D416706}" presName="parentText" presStyleLbl="node1" presStyleIdx="2" presStyleCnt="4">
        <dgm:presLayoutVars>
          <dgm:chMax val="0"/>
          <dgm:bulletEnabled val="1"/>
        </dgm:presLayoutVars>
      </dgm:prSet>
      <dgm:spPr/>
    </dgm:pt>
    <dgm:pt modelId="{41972C6F-8717-4B61-A8EA-C18E5073F7BD}" type="pres">
      <dgm:prSet presAssocID="{8C2B8509-07FF-4778-A882-DF73BD10688F}" presName="spacer" presStyleCnt="0"/>
      <dgm:spPr/>
    </dgm:pt>
    <dgm:pt modelId="{6A78C1ED-55D1-45ED-9CB6-A3490AD89415}" type="pres">
      <dgm:prSet presAssocID="{B790A984-57A1-4258-B1BA-4C713DD648CA}" presName="parentText" presStyleLbl="node1" presStyleIdx="3" presStyleCnt="4">
        <dgm:presLayoutVars>
          <dgm:chMax val="0"/>
          <dgm:bulletEnabled val="1"/>
        </dgm:presLayoutVars>
      </dgm:prSet>
      <dgm:spPr/>
    </dgm:pt>
  </dgm:ptLst>
  <dgm:cxnLst>
    <dgm:cxn modelId="{AE018E03-CC93-4439-BB81-C68D9A35C92F}" type="presOf" srcId="{FD39F000-D955-44B9-8962-E3483D416706}" destId="{CCDF69A8-CC9B-4F82-A5C6-56324891ABF5}" srcOrd="0" destOrd="0" presId="urn:microsoft.com/office/officeart/2005/8/layout/vList2"/>
    <dgm:cxn modelId="{DDB7241F-54FF-4F90-8E06-2EA7855463F0}" type="presOf" srcId="{2599268C-51A2-4F08-B548-312F8B36E14E}" destId="{CED7D7DF-D341-4485-9FC4-34CBEA06C2EC}" srcOrd="0" destOrd="0" presId="urn:microsoft.com/office/officeart/2005/8/layout/vList2"/>
    <dgm:cxn modelId="{426A782D-BD92-4FF3-BCB3-0C561FB38E07}" type="presOf" srcId="{D7F428E7-5487-4078-9FD7-5D2D8EA1B858}" destId="{1796CD7D-AA91-4D5D-9A76-89E97D43BF29}" srcOrd="0" destOrd="0" presId="urn:microsoft.com/office/officeart/2005/8/layout/vList2"/>
    <dgm:cxn modelId="{857CA52F-FEAC-415A-B33B-3364CEB8459A}" srcId="{2599268C-51A2-4F08-B548-312F8B36E14E}" destId="{D7F428E7-5487-4078-9FD7-5D2D8EA1B858}" srcOrd="1" destOrd="0" parTransId="{2BBD569F-CF24-4764-BF5B-81D6B78151F9}" sibTransId="{F24AB255-9958-4949-A4EF-F165E0DF1F0B}"/>
    <dgm:cxn modelId="{1DE63135-A87D-41BE-8D4B-88ABFCE3A1F2}" srcId="{2599268C-51A2-4F08-B548-312F8B36E14E}" destId="{D31011F4-D106-4747-89A7-4A48B10282EB}" srcOrd="0" destOrd="0" parTransId="{21FE79EC-FAF5-4F26-B201-2A54985F88C8}" sibTransId="{17FBD908-089B-4AE5-B9FE-A2AC116A2E9B}"/>
    <dgm:cxn modelId="{0BBE003D-9A07-4466-939C-AE9E2CBE0D6D}" type="presOf" srcId="{B790A984-57A1-4258-B1BA-4C713DD648CA}" destId="{6A78C1ED-55D1-45ED-9CB6-A3490AD89415}" srcOrd="0" destOrd="0" presId="urn:microsoft.com/office/officeart/2005/8/layout/vList2"/>
    <dgm:cxn modelId="{99BE8D7E-EBD0-48DD-A612-029ECB72D36E}" srcId="{2599268C-51A2-4F08-B548-312F8B36E14E}" destId="{B790A984-57A1-4258-B1BA-4C713DD648CA}" srcOrd="3" destOrd="0" parTransId="{F3338F0B-66AF-400E-9397-76E100132985}" sibTransId="{E343F250-FD48-420F-9B38-E48221CF8913}"/>
    <dgm:cxn modelId="{4D2F888F-8732-436F-9768-8A7ABB73AD48}" type="presOf" srcId="{D31011F4-D106-4747-89A7-4A48B10282EB}" destId="{E781A813-D92A-46CD-917B-AA095110D6F0}" srcOrd="0" destOrd="0" presId="urn:microsoft.com/office/officeart/2005/8/layout/vList2"/>
    <dgm:cxn modelId="{216DBED1-1208-4A43-B221-A230E7855002}" srcId="{2599268C-51A2-4F08-B548-312F8B36E14E}" destId="{FD39F000-D955-44B9-8962-E3483D416706}" srcOrd="2" destOrd="0" parTransId="{D7F81E82-FFBD-4000-944B-D00A0F003B79}" sibTransId="{8C2B8509-07FF-4778-A882-DF73BD10688F}"/>
    <dgm:cxn modelId="{A5065717-93C0-4A87-AC64-C769FB884FDC}" type="presParOf" srcId="{CED7D7DF-D341-4485-9FC4-34CBEA06C2EC}" destId="{E781A813-D92A-46CD-917B-AA095110D6F0}" srcOrd="0" destOrd="0" presId="urn:microsoft.com/office/officeart/2005/8/layout/vList2"/>
    <dgm:cxn modelId="{E06B91EC-4D1C-4876-8468-F016F165057B}" type="presParOf" srcId="{CED7D7DF-D341-4485-9FC4-34CBEA06C2EC}" destId="{62CFE86C-4F53-403C-9BD1-5EDEB94353D6}" srcOrd="1" destOrd="0" presId="urn:microsoft.com/office/officeart/2005/8/layout/vList2"/>
    <dgm:cxn modelId="{1F5752B9-15E1-4BCD-BDC1-14E45C819E27}" type="presParOf" srcId="{CED7D7DF-D341-4485-9FC4-34CBEA06C2EC}" destId="{1796CD7D-AA91-4D5D-9A76-89E97D43BF29}" srcOrd="2" destOrd="0" presId="urn:microsoft.com/office/officeart/2005/8/layout/vList2"/>
    <dgm:cxn modelId="{E6816DAB-339A-4043-8DAB-FC4995029DAF}" type="presParOf" srcId="{CED7D7DF-D341-4485-9FC4-34CBEA06C2EC}" destId="{4747B474-6E2E-4F90-B839-CBF93BB51D8B}" srcOrd="3" destOrd="0" presId="urn:microsoft.com/office/officeart/2005/8/layout/vList2"/>
    <dgm:cxn modelId="{0CC56328-0558-425D-8125-07A729D58E75}" type="presParOf" srcId="{CED7D7DF-D341-4485-9FC4-34CBEA06C2EC}" destId="{CCDF69A8-CC9B-4F82-A5C6-56324891ABF5}" srcOrd="4" destOrd="0" presId="urn:microsoft.com/office/officeart/2005/8/layout/vList2"/>
    <dgm:cxn modelId="{85F2A84F-3DEC-4FE9-A0BA-7AD2E25CACE6}" type="presParOf" srcId="{CED7D7DF-D341-4485-9FC4-34CBEA06C2EC}" destId="{41972C6F-8717-4B61-A8EA-C18E5073F7BD}" srcOrd="5" destOrd="0" presId="urn:microsoft.com/office/officeart/2005/8/layout/vList2"/>
    <dgm:cxn modelId="{154C83A3-BDD4-4071-9094-3B20E52FE29C}" type="presParOf" srcId="{CED7D7DF-D341-4485-9FC4-34CBEA06C2EC}" destId="{6A78C1ED-55D1-45ED-9CB6-A3490AD89415}"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873A495-2BC9-4BF3-B714-87907EBB6087}"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C0F8FC80-538A-4417-B443-4C404264BF00}">
      <dgm:prSet/>
      <dgm:spPr/>
      <dgm:t>
        <a:bodyPr/>
        <a:lstStyle/>
        <a:p>
          <a:r>
            <a:rPr lang="de-DE" b="0" i="0" dirty="0"/>
            <a:t>Zum einen herkömmliche Hartschaumstoffe wie EPS, PUR oder PIR.</a:t>
          </a:r>
          <a:endParaRPr lang="en-US" dirty="0"/>
        </a:p>
      </dgm:t>
    </dgm:pt>
    <dgm:pt modelId="{2B961EE4-D859-4C6D-B9AA-CDF993219B6B}" type="parTrans" cxnId="{1E0427F8-241D-4DA8-90CE-503DE4402A98}">
      <dgm:prSet/>
      <dgm:spPr/>
      <dgm:t>
        <a:bodyPr/>
        <a:lstStyle/>
        <a:p>
          <a:endParaRPr lang="en-US"/>
        </a:p>
      </dgm:t>
    </dgm:pt>
    <dgm:pt modelId="{92DC7B8E-61F9-453E-AF5F-88F8532F620C}" type="sibTrans" cxnId="{1E0427F8-241D-4DA8-90CE-503DE4402A98}">
      <dgm:prSet/>
      <dgm:spPr/>
      <dgm:t>
        <a:bodyPr/>
        <a:lstStyle/>
        <a:p>
          <a:endParaRPr lang="en-US"/>
        </a:p>
      </dgm:t>
    </dgm:pt>
    <dgm:pt modelId="{81537A80-CDAD-4838-9710-291925FBEDD1}">
      <dgm:prSet/>
      <dgm:spPr/>
      <dgm:t>
        <a:bodyPr/>
        <a:lstStyle/>
        <a:p>
          <a:r>
            <a:rPr lang="de-DE" dirty="0"/>
            <a:t>Ebenso wie Mineralfaser und Holzfaserplatten.</a:t>
          </a:r>
          <a:endParaRPr lang="en-US" dirty="0"/>
        </a:p>
      </dgm:t>
    </dgm:pt>
    <dgm:pt modelId="{E4BF944C-6855-431A-BD8A-C760B985FA6D}" type="parTrans" cxnId="{8BE4CE9C-7142-47D9-81CD-ABEE18F9AFCB}">
      <dgm:prSet/>
      <dgm:spPr/>
      <dgm:t>
        <a:bodyPr/>
        <a:lstStyle/>
        <a:p>
          <a:endParaRPr lang="en-US"/>
        </a:p>
      </dgm:t>
    </dgm:pt>
    <dgm:pt modelId="{5712DB30-0466-46D7-AFCB-54A250C2B3C9}" type="sibTrans" cxnId="{8BE4CE9C-7142-47D9-81CD-ABEE18F9AFCB}">
      <dgm:prSet/>
      <dgm:spPr/>
      <dgm:t>
        <a:bodyPr/>
        <a:lstStyle/>
        <a:p>
          <a:endParaRPr lang="en-US"/>
        </a:p>
      </dgm:t>
    </dgm:pt>
    <dgm:pt modelId="{C2E4CF41-1D5A-4748-B32A-A0227A3EB62A}" type="pres">
      <dgm:prSet presAssocID="{8873A495-2BC9-4BF3-B714-87907EBB6087}" presName="linear" presStyleCnt="0">
        <dgm:presLayoutVars>
          <dgm:animLvl val="lvl"/>
          <dgm:resizeHandles val="exact"/>
        </dgm:presLayoutVars>
      </dgm:prSet>
      <dgm:spPr/>
    </dgm:pt>
    <dgm:pt modelId="{C5C214DD-FCC6-44FF-A57D-BD91ADC1C93E}" type="pres">
      <dgm:prSet presAssocID="{C0F8FC80-538A-4417-B443-4C404264BF00}" presName="parentText" presStyleLbl="node1" presStyleIdx="0" presStyleCnt="2">
        <dgm:presLayoutVars>
          <dgm:chMax val="0"/>
          <dgm:bulletEnabled val="1"/>
        </dgm:presLayoutVars>
      </dgm:prSet>
      <dgm:spPr/>
    </dgm:pt>
    <dgm:pt modelId="{12F318E6-06FE-4990-84AA-513318947C66}" type="pres">
      <dgm:prSet presAssocID="{92DC7B8E-61F9-453E-AF5F-88F8532F620C}" presName="spacer" presStyleCnt="0"/>
      <dgm:spPr/>
    </dgm:pt>
    <dgm:pt modelId="{08DCBD17-ED34-4AA6-BE56-169FA76CEEFE}" type="pres">
      <dgm:prSet presAssocID="{81537A80-CDAD-4838-9710-291925FBEDD1}" presName="parentText" presStyleLbl="node1" presStyleIdx="1" presStyleCnt="2">
        <dgm:presLayoutVars>
          <dgm:chMax val="0"/>
          <dgm:bulletEnabled val="1"/>
        </dgm:presLayoutVars>
      </dgm:prSet>
      <dgm:spPr/>
    </dgm:pt>
  </dgm:ptLst>
  <dgm:cxnLst>
    <dgm:cxn modelId="{5DFE9F03-74EE-4DDF-9C87-9D4012590AF0}" type="presOf" srcId="{81537A80-CDAD-4838-9710-291925FBEDD1}" destId="{08DCBD17-ED34-4AA6-BE56-169FA76CEEFE}" srcOrd="0" destOrd="0" presId="urn:microsoft.com/office/officeart/2005/8/layout/vList2"/>
    <dgm:cxn modelId="{1EF30223-6AD6-4AC5-8489-F897CEA47028}" type="presOf" srcId="{8873A495-2BC9-4BF3-B714-87907EBB6087}" destId="{C2E4CF41-1D5A-4748-B32A-A0227A3EB62A}" srcOrd="0" destOrd="0" presId="urn:microsoft.com/office/officeart/2005/8/layout/vList2"/>
    <dgm:cxn modelId="{F5E76A91-FDEA-4E71-9F09-8AFEAB56718F}" type="presOf" srcId="{C0F8FC80-538A-4417-B443-4C404264BF00}" destId="{C5C214DD-FCC6-44FF-A57D-BD91ADC1C93E}" srcOrd="0" destOrd="0" presId="urn:microsoft.com/office/officeart/2005/8/layout/vList2"/>
    <dgm:cxn modelId="{8BE4CE9C-7142-47D9-81CD-ABEE18F9AFCB}" srcId="{8873A495-2BC9-4BF3-B714-87907EBB6087}" destId="{81537A80-CDAD-4838-9710-291925FBEDD1}" srcOrd="1" destOrd="0" parTransId="{E4BF944C-6855-431A-BD8A-C760B985FA6D}" sibTransId="{5712DB30-0466-46D7-AFCB-54A250C2B3C9}"/>
    <dgm:cxn modelId="{1E0427F8-241D-4DA8-90CE-503DE4402A98}" srcId="{8873A495-2BC9-4BF3-B714-87907EBB6087}" destId="{C0F8FC80-538A-4417-B443-4C404264BF00}" srcOrd="0" destOrd="0" parTransId="{2B961EE4-D859-4C6D-B9AA-CDF993219B6B}" sibTransId="{92DC7B8E-61F9-453E-AF5F-88F8532F620C}"/>
    <dgm:cxn modelId="{34C74E28-EABC-46CE-B679-CEFC36F137BF}" type="presParOf" srcId="{C2E4CF41-1D5A-4748-B32A-A0227A3EB62A}" destId="{C5C214DD-FCC6-44FF-A57D-BD91ADC1C93E}" srcOrd="0" destOrd="0" presId="urn:microsoft.com/office/officeart/2005/8/layout/vList2"/>
    <dgm:cxn modelId="{9F494A34-1835-4CBB-85A0-C46A53C6C86C}" type="presParOf" srcId="{C2E4CF41-1D5A-4748-B32A-A0227A3EB62A}" destId="{12F318E6-06FE-4990-84AA-513318947C66}" srcOrd="1" destOrd="0" presId="urn:microsoft.com/office/officeart/2005/8/layout/vList2"/>
    <dgm:cxn modelId="{CAE42CA4-69A6-411B-8984-C9F0643DB40C}" type="presParOf" srcId="{C2E4CF41-1D5A-4748-B32A-A0227A3EB62A}" destId="{08DCBD17-ED34-4AA6-BE56-169FA76CEEFE}"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9B0F9E6-57F0-4FD1-83FC-90A216F7E9E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C5733BC-BB95-4E13-86A7-BF3761D3BD6F}">
      <dgm:prSet/>
      <dgm:spPr/>
      <dgm:t>
        <a:bodyPr/>
        <a:lstStyle/>
        <a:p>
          <a:r>
            <a:rPr lang="de-DE" b="1" i="0" dirty="0"/>
            <a:t>Wärmebrücken haben keine Chance</a:t>
          </a:r>
          <a:endParaRPr lang="en-US" dirty="0"/>
        </a:p>
      </dgm:t>
    </dgm:pt>
    <dgm:pt modelId="{D60BCB93-7311-4722-8AB2-63DFDD78D948}" type="parTrans" cxnId="{065AD81B-7F7F-401B-A5B6-64BDAB7B573D}">
      <dgm:prSet/>
      <dgm:spPr/>
      <dgm:t>
        <a:bodyPr/>
        <a:lstStyle/>
        <a:p>
          <a:endParaRPr lang="en-US"/>
        </a:p>
      </dgm:t>
    </dgm:pt>
    <dgm:pt modelId="{D51C5F4A-994A-4FFF-9647-4EE77C9070C8}" type="sibTrans" cxnId="{065AD81B-7F7F-401B-A5B6-64BDAB7B573D}">
      <dgm:prSet/>
      <dgm:spPr/>
      <dgm:t>
        <a:bodyPr/>
        <a:lstStyle/>
        <a:p>
          <a:endParaRPr lang="en-US"/>
        </a:p>
      </dgm:t>
    </dgm:pt>
    <dgm:pt modelId="{07FEF035-8587-4DAB-897D-3F9909A8B390}">
      <dgm:prSet/>
      <dgm:spPr/>
      <dgm:t>
        <a:bodyPr/>
        <a:lstStyle/>
        <a:p>
          <a:r>
            <a:rPr lang="de-DE" b="1" i="0" dirty="0"/>
            <a:t>Platz im Dachgeschoss bleibt unberührt</a:t>
          </a:r>
          <a:endParaRPr lang="en-US" dirty="0"/>
        </a:p>
      </dgm:t>
    </dgm:pt>
    <dgm:pt modelId="{8D6F8C95-9995-4B2A-A660-F96A4189049B}" type="parTrans" cxnId="{7E832333-0202-48DE-9449-08E2EFFB80FD}">
      <dgm:prSet/>
      <dgm:spPr/>
      <dgm:t>
        <a:bodyPr/>
        <a:lstStyle/>
        <a:p>
          <a:endParaRPr lang="en-US"/>
        </a:p>
      </dgm:t>
    </dgm:pt>
    <dgm:pt modelId="{7A1B4430-DF31-40FB-B070-36DEBEEE5FFE}" type="sibTrans" cxnId="{7E832333-0202-48DE-9449-08E2EFFB80FD}">
      <dgm:prSet/>
      <dgm:spPr/>
      <dgm:t>
        <a:bodyPr/>
        <a:lstStyle/>
        <a:p>
          <a:endParaRPr lang="en-US"/>
        </a:p>
      </dgm:t>
    </dgm:pt>
    <dgm:pt modelId="{09A9E34E-3D6D-41B6-84D3-F470DA368BCC}">
      <dgm:prSet/>
      <dgm:spPr/>
      <dgm:t>
        <a:bodyPr/>
        <a:lstStyle/>
        <a:p>
          <a:r>
            <a:rPr lang="de-DE" b="1" i="0"/>
            <a:t>Dachstuhl liegt im warmen Bereich</a:t>
          </a:r>
          <a:endParaRPr lang="en-US"/>
        </a:p>
      </dgm:t>
    </dgm:pt>
    <dgm:pt modelId="{1BB664EF-3AAC-4ACC-8F3C-D74CCBE0DE6E}" type="parTrans" cxnId="{98054302-DE56-4ADE-BFE2-F400DDAAE5FA}">
      <dgm:prSet/>
      <dgm:spPr/>
      <dgm:t>
        <a:bodyPr/>
        <a:lstStyle/>
        <a:p>
          <a:endParaRPr lang="en-US"/>
        </a:p>
      </dgm:t>
    </dgm:pt>
    <dgm:pt modelId="{0821DB33-D9B8-4903-B8AE-72502264CC7B}" type="sibTrans" cxnId="{98054302-DE56-4ADE-BFE2-F400DDAAE5FA}">
      <dgm:prSet/>
      <dgm:spPr/>
      <dgm:t>
        <a:bodyPr/>
        <a:lstStyle/>
        <a:p>
          <a:endParaRPr lang="en-US"/>
        </a:p>
      </dgm:t>
    </dgm:pt>
    <dgm:pt modelId="{5CCB4080-A4CB-4075-9D45-2FB4D45BCA5B}">
      <dgm:prSet/>
      <dgm:spPr/>
      <dgm:t>
        <a:bodyPr/>
        <a:lstStyle/>
        <a:p>
          <a:r>
            <a:rPr lang="de-DE" b="1" i="0" dirty="0"/>
            <a:t>Je nach Dämmstoff ein guter sommerlicher Wärmeschutz</a:t>
          </a:r>
          <a:endParaRPr lang="en-US" dirty="0"/>
        </a:p>
      </dgm:t>
    </dgm:pt>
    <dgm:pt modelId="{26E08B69-83F8-481E-9699-186F90EF55C7}" type="parTrans" cxnId="{99F34F76-C61F-4ADF-9DF5-C390595B6AFA}">
      <dgm:prSet/>
      <dgm:spPr/>
      <dgm:t>
        <a:bodyPr/>
        <a:lstStyle/>
        <a:p>
          <a:endParaRPr lang="en-US"/>
        </a:p>
      </dgm:t>
    </dgm:pt>
    <dgm:pt modelId="{CC1B4940-B6B3-4D37-9499-0A2E2A06688D}" type="sibTrans" cxnId="{99F34F76-C61F-4ADF-9DF5-C390595B6AFA}">
      <dgm:prSet/>
      <dgm:spPr/>
      <dgm:t>
        <a:bodyPr/>
        <a:lstStyle/>
        <a:p>
          <a:endParaRPr lang="en-US"/>
        </a:p>
      </dgm:t>
    </dgm:pt>
    <dgm:pt modelId="{924099F0-9F71-46E8-B0FC-CEF269E2120C}">
      <dgm:prSet/>
      <dgm:spPr/>
      <dgm:t>
        <a:bodyPr/>
        <a:lstStyle/>
        <a:p>
          <a:r>
            <a:rPr lang="de-DE" b="1" i="0" dirty="0"/>
            <a:t>Problemloser Anschluss der Dampfsperre</a:t>
          </a:r>
          <a:endParaRPr lang="en-US" dirty="0"/>
        </a:p>
      </dgm:t>
    </dgm:pt>
    <dgm:pt modelId="{A8AEB7A8-9A71-43AA-B0E5-AFACF52E2FC7}" type="parTrans" cxnId="{D18E397B-A8C3-454B-9D21-9F3A831FB938}">
      <dgm:prSet/>
      <dgm:spPr/>
      <dgm:t>
        <a:bodyPr/>
        <a:lstStyle/>
        <a:p>
          <a:endParaRPr lang="de-DE"/>
        </a:p>
      </dgm:t>
    </dgm:pt>
    <dgm:pt modelId="{68B7CD1C-673C-47E0-86FD-EF4BA68CDB62}" type="sibTrans" cxnId="{D18E397B-A8C3-454B-9D21-9F3A831FB938}">
      <dgm:prSet/>
      <dgm:spPr/>
      <dgm:t>
        <a:bodyPr/>
        <a:lstStyle/>
        <a:p>
          <a:endParaRPr lang="de-DE"/>
        </a:p>
      </dgm:t>
    </dgm:pt>
    <dgm:pt modelId="{D3121ABD-2614-4566-817A-9F290B92B899}" type="pres">
      <dgm:prSet presAssocID="{09B0F9E6-57F0-4FD1-83FC-90A216F7E9EF}" presName="linear" presStyleCnt="0">
        <dgm:presLayoutVars>
          <dgm:animLvl val="lvl"/>
          <dgm:resizeHandles val="exact"/>
        </dgm:presLayoutVars>
      </dgm:prSet>
      <dgm:spPr/>
    </dgm:pt>
    <dgm:pt modelId="{012F9943-8A9B-43B1-8A0F-290DD537A8A3}" type="pres">
      <dgm:prSet presAssocID="{8C5733BC-BB95-4E13-86A7-BF3761D3BD6F}" presName="parentText" presStyleLbl="node1" presStyleIdx="0" presStyleCnt="5">
        <dgm:presLayoutVars>
          <dgm:chMax val="0"/>
          <dgm:bulletEnabled val="1"/>
        </dgm:presLayoutVars>
      </dgm:prSet>
      <dgm:spPr/>
    </dgm:pt>
    <dgm:pt modelId="{699E28D7-ADB5-4AC5-861C-33099D64D769}" type="pres">
      <dgm:prSet presAssocID="{D51C5F4A-994A-4FFF-9647-4EE77C9070C8}" presName="spacer" presStyleCnt="0"/>
      <dgm:spPr/>
    </dgm:pt>
    <dgm:pt modelId="{1DAFF390-12E1-41B9-A182-8E545D0B8269}" type="pres">
      <dgm:prSet presAssocID="{07FEF035-8587-4DAB-897D-3F9909A8B390}" presName="parentText" presStyleLbl="node1" presStyleIdx="1" presStyleCnt="5">
        <dgm:presLayoutVars>
          <dgm:chMax val="0"/>
          <dgm:bulletEnabled val="1"/>
        </dgm:presLayoutVars>
      </dgm:prSet>
      <dgm:spPr/>
    </dgm:pt>
    <dgm:pt modelId="{F061BC8F-8C15-4767-B813-1D76C9E7E069}" type="pres">
      <dgm:prSet presAssocID="{7A1B4430-DF31-40FB-B070-36DEBEEE5FFE}" presName="spacer" presStyleCnt="0"/>
      <dgm:spPr/>
    </dgm:pt>
    <dgm:pt modelId="{A62C68E3-4236-4889-9D85-F73C1CCAD72F}" type="pres">
      <dgm:prSet presAssocID="{09A9E34E-3D6D-41B6-84D3-F470DA368BCC}" presName="parentText" presStyleLbl="node1" presStyleIdx="2" presStyleCnt="5">
        <dgm:presLayoutVars>
          <dgm:chMax val="0"/>
          <dgm:bulletEnabled val="1"/>
        </dgm:presLayoutVars>
      </dgm:prSet>
      <dgm:spPr/>
    </dgm:pt>
    <dgm:pt modelId="{C1E086AB-983B-47AE-8E8C-74BF4B345D05}" type="pres">
      <dgm:prSet presAssocID="{0821DB33-D9B8-4903-B8AE-72502264CC7B}" presName="spacer" presStyleCnt="0"/>
      <dgm:spPr/>
    </dgm:pt>
    <dgm:pt modelId="{8CA62F13-B532-4014-B73E-EDD211EEC259}" type="pres">
      <dgm:prSet presAssocID="{5CCB4080-A4CB-4075-9D45-2FB4D45BCA5B}" presName="parentText" presStyleLbl="node1" presStyleIdx="3" presStyleCnt="5">
        <dgm:presLayoutVars>
          <dgm:chMax val="0"/>
          <dgm:bulletEnabled val="1"/>
        </dgm:presLayoutVars>
      </dgm:prSet>
      <dgm:spPr/>
    </dgm:pt>
    <dgm:pt modelId="{65DAD38E-7A46-4E9D-B597-1CCBBD31BAEC}" type="pres">
      <dgm:prSet presAssocID="{CC1B4940-B6B3-4D37-9499-0A2E2A06688D}" presName="spacer" presStyleCnt="0"/>
      <dgm:spPr/>
    </dgm:pt>
    <dgm:pt modelId="{3D648718-5F7E-4562-A5DA-C93EC05B4D7B}" type="pres">
      <dgm:prSet presAssocID="{924099F0-9F71-46E8-B0FC-CEF269E2120C}" presName="parentText" presStyleLbl="node1" presStyleIdx="4" presStyleCnt="5">
        <dgm:presLayoutVars>
          <dgm:chMax val="0"/>
          <dgm:bulletEnabled val="1"/>
        </dgm:presLayoutVars>
      </dgm:prSet>
      <dgm:spPr/>
    </dgm:pt>
  </dgm:ptLst>
  <dgm:cxnLst>
    <dgm:cxn modelId="{98054302-DE56-4ADE-BFE2-F400DDAAE5FA}" srcId="{09B0F9E6-57F0-4FD1-83FC-90A216F7E9EF}" destId="{09A9E34E-3D6D-41B6-84D3-F470DA368BCC}" srcOrd="2" destOrd="0" parTransId="{1BB664EF-3AAC-4ACC-8F3C-D74CCBE0DE6E}" sibTransId="{0821DB33-D9B8-4903-B8AE-72502264CC7B}"/>
    <dgm:cxn modelId="{AB059507-1DEB-4F9B-8224-65E9542B78E9}" type="presOf" srcId="{8C5733BC-BB95-4E13-86A7-BF3761D3BD6F}" destId="{012F9943-8A9B-43B1-8A0F-290DD537A8A3}" srcOrd="0" destOrd="0" presId="urn:microsoft.com/office/officeart/2005/8/layout/vList2"/>
    <dgm:cxn modelId="{065AD81B-7F7F-401B-A5B6-64BDAB7B573D}" srcId="{09B0F9E6-57F0-4FD1-83FC-90A216F7E9EF}" destId="{8C5733BC-BB95-4E13-86A7-BF3761D3BD6F}" srcOrd="0" destOrd="0" parTransId="{D60BCB93-7311-4722-8AB2-63DFDD78D948}" sibTransId="{D51C5F4A-994A-4FFF-9647-4EE77C9070C8}"/>
    <dgm:cxn modelId="{7E832333-0202-48DE-9449-08E2EFFB80FD}" srcId="{09B0F9E6-57F0-4FD1-83FC-90A216F7E9EF}" destId="{07FEF035-8587-4DAB-897D-3F9909A8B390}" srcOrd="1" destOrd="0" parTransId="{8D6F8C95-9995-4B2A-A660-F96A4189049B}" sibTransId="{7A1B4430-DF31-40FB-B070-36DEBEEE5FFE}"/>
    <dgm:cxn modelId="{390D1E39-36ED-48B7-AC1B-A0DB82720069}" type="presOf" srcId="{5CCB4080-A4CB-4075-9D45-2FB4D45BCA5B}" destId="{8CA62F13-B532-4014-B73E-EDD211EEC259}" srcOrd="0" destOrd="0" presId="urn:microsoft.com/office/officeart/2005/8/layout/vList2"/>
    <dgm:cxn modelId="{803E4C71-0CB2-468A-A0C1-E6350AA8AD5B}" type="presOf" srcId="{924099F0-9F71-46E8-B0FC-CEF269E2120C}" destId="{3D648718-5F7E-4562-A5DA-C93EC05B4D7B}" srcOrd="0" destOrd="0" presId="urn:microsoft.com/office/officeart/2005/8/layout/vList2"/>
    <dgm:cxn modelId="{99F34F76-C61F-4ADF-9DF5-C390595B6AFA}" srcId="{09B0F9E6-57F0-4FD1-83FC-90A216F7E9EF}" destId="{5CCB4080-A4CB-4075-9D45-2FB4D45BCA5B}" srcOrd="3" destOrd="0" parTransId="{26E08B69-83F8-481E-9699-186F90EF55C7}" sibTransId="{CC1B4940-B6B3-4D37-9499-0A2E2A06688D}"/>
    <dgm:cxn modelId="{D18E397B-A8C3-454B-9D21-9F3A831FB938}" srcId="{09B0F9E6-57F0-4FD1-83FC-90A216F7E9EF}" destId="{924099F0-9F71-46E8-B0FC-CEF269E2120C}" srcOrd="4" destOrd="0" parTransId="{A8AEB7A8-9A71-43AA-B0E5-AFACF52E2FC7}" sibTransId="{68B7CD1C-673C-47E0-86FD-EF4BA68CDB62}"/>
    <dgm:cxn modelId="{2D172585-53F6-4655-B0C0-12BC8627F525}" type="presOf" srcId="{07FEF035-8587-4DAB-897D-3F9909A8B390}" destId="{1DAFF390-12E1-41B9-A182-8E545D0B8269}" srcOrd="0" destOrd="0" presId="urn:microsoft.com/office/officeart/2005/8/layout/vList2"/>
    <dgm:cxn modelId="{62788D8A-B82A-4FE2-813B-08EC133B9210}" type="presOf" srcId="{09B0F9E6-57F0-4FD1-83FC-90A216F7E9EF}" destId="{D3121ABD-2614-4566-817A-9F290B92B899}" srcOrd="0" destOrd="0" presId="urn:microsoft.com/office/officeart/2005/8/layout/vList2"/>
    <dgm:cxn modelId="{A5E7FAC3-2E3C-4055-92F7-39883F58E278}" type="presOf" srcId="{09A9E34E-3D6D-41B6-84D3-F470DA368BCC}" destId="{A62C68E3-4236-4889-9D85-F73C1CCAD72F}" srcOrd="0" destOrd="0" presId="urn:microsoft.com/office/officeart/2005/8/layout/vList2"/>
    <dgm:cxn modelId="{680C759C-B9E4-430C-8377-F48F29EDC207}" type="presParOf" srcId="{D3121ABD-2614-4566-817A-9F290B92B899}" destId="{012F9943-8A9B-43B1-8A0F-290DD537A8A3}" srcOrd="0" destOrd="0" presId="urn:microsoft.com/office/officeart/2005/8/layout/vList2"/>
    <dgm:cxn modelId="{E19838F0-D16C-4F46-9E7F-959810566F60}" type="presParOf" srcId="{D3121ABD-2614-4566-817A-9F290B92B899}" destId="{699E28D7-ADB5-4AC5-861C-33099D64D769}" srcOrd="1" destOrd="0" presId="urn:microsoft.com/office/officeart/2005/8/layout/vList2"/>
    <dgm:cxn modelId="{21C574E6-9D5A-4D22-9ECE-F1E72C2AF9A1}" type="presParOf" srcId="{D3121ABD-2614-4566-817A-9F290B92B899}" destId="{1DAFF390-12E1-41B9-A182-8E545D0B8269}" srcOrd="2" destOrd="0" presId="urn:microsoft.com/office/officeart/2005/8/layout/vList2"/>
    <dgm:cxn modelId="{9B18C018-B486-461D-9362-51B9B09FAFFD}" type="presParOf" srcId="{D3121ABD-2614-4566-817A-9F290B92B899}" destId="{F061BC8F-8C15-4767-B813-1D76C9E7E069}" srcOrd="3" destOrd="0" presId="urn:microsoft.com/office/officeart/2005/8/layout/vList2"/>
    <dgm:cxn modelId="{DA1DB3DC-62DB-48FF-BA00-75B19F776154}" type="presParOf" srcId="{D3121ABD-2614-4566-817A-9F290B92B899}" destId="{A62C68E3-4236-4889-9D85-F73C1CCAD72F}" srcOrd="4" destOrd="0" presId="urn:microsoft.com/office/officeart/2005/8/layout/vList2"/>
    <dgm:cxn modelId="{35BA45D2-4042-43A5-8C5F-5AD4195D7E51}" type="presParOf" srcId="{D3121ABD-2614-4566-817A-9F290B92B899}" destId="{C1E086AB-983B-47AE-8E8C-74BF4B345D05}" srcOrd="5" destOrd="0" presId="urn:microsoft.com/office/officeart/2005/8/layout/vList2"/>
    <dgm:cxn modelId="{F0A190BB-1E0D-4445-9E97-1502AD785B11}" type="presParOf" srcId="{D3121ABD-2614-4566-817A-9F290B92B899}" destId="{8CA62F13-B532-4014-B73E-EDD211EEC259}" srcOrd="6" destOrd="0" presId="urn:microsoft.com/office/officeart/2005/8/layout/vList2"/>
    <dgm:cxn modelId="{B8DA298E-8F1D-4060-B89D-E84C9460C233}" type="presParOf" srcId="{D3121ABD-2614-4566-817A-9F290B92B899}" destId="{65DAD38E-7A46-4E9D-B597-1CCBBD31BAEC}" srcOrd="7" destOrd="0" presId="urn:microsoft.com/office/officeart/2005/8/layout/vList2"/>
    <dgm:cxn modelId="{3135B101-A1DE-460F-96FE-D497FF125EA6}" type="presParOf" srcId="{D3121ABD-2614-4566-817A-9F290B92B899}" destId="{3D648718-5F7E-4562-A5DA-C93EC05B4D7B}"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21127BF-DCE4-4223-B424-2BE084B475ED}"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976539EB-356B-41EA-8530-E1D00CC66E5C}">
      <dgm:prSet/>
      <dgm:spPr/>
      <dgm:t>
        <a:bodyPr/>
        <a:lstStyle/>
        <a:p>
          <a:r>
            <a:rPr lang="de-DE" b="1"/>
            <a:t>Höhere Kosten</a:t>
          </a:r>
          <a:endParaRPr lang="en-US"/>
        </a:p>
      </dgm:t>
    </dgm:pt>
    <dgm:pt modelId="{0C7CB7FD-0567-4566-92D6-9A48DD9058B7}" type="parTrans" cxnId="{A3B4E859-2CD0-4BB7-89D0-7B5207EACBC5}">
      <dgm:prSet/>
      <dgm:spPr/>
      <dgm:t>
        <a:bodyPr/>
        <a:lstStyle/>
        <a:p>
          <a:endParaRPr lang="en-US"/>
        </a:p>
      </dgm:t>
    </dgm:pt>
    <dgm:pt modelId="{8AE980CD-20B1-479D-9156-22AE2A73E0BF}" type="sibTrans" cxnId="{A3B4E859-2CD0-4BB7-89D0-7B5207EACBC5}">
      <dgm:prSet/>
      <dgm:spPr/>
      <dgm:t>
        <a:bodyPr/>
        <a:lstStyle/>
        <a:p>
          <a:endParaRPr lang="en-US"/>
        </a:p>
      </dgm:t>
    </dgm:pt>
    <dgm:pt modelId="{E1AE59C3-3D42-4ED1-9765-4E6C23CFA8A8}" type="pres">
      <dgm:prSet presAssocID="{121127BF-DCE4-4223-B424-2BE084B475ED}" presName="hierChild1" presStyleCnt="0">
        <dgm:presLayoutVars>
          <dgm:chPref val="1"/>
          <dgm:dir/>
          <dgm:animOne val="branch"/>
          <dgm:animLvl val="lvl"/>
          <dgm:resizeHandles/>
        </dgm:presLayoutVars>
      </dgm:prSet>
      <dgm:spPr/>
    </dgm:pt>
    <dgm:pt modelId="{72C495E1-D94A-45B8-8606-814452196B4D}" type="pres">
      <dgm:prSet presAssocID="{976539EB-356B-41EA-8530-E1D00CC66E5C}" presName="hierRoot1" presStyleCnt="0"/>
      <dgm:spPr/>
    </dgm:pt>
    <dgm:pt modelId="{66A90CD3-C429-4EB5-9935-2FE2C4B4AC66}" type="pres">
      <dgm:prSet presAssocID="{976539EB-356B-41EA-8530-E1D00CC66E5C}" presName="composite" presStyleCnt="0"/>
      <dgm:spPr/>
    </dgm:pt>
    <dgm:pt modelId="{EE846152-95B8-4A66-AD17-3FFEE7E40BB4}" type="pres">
      <dgm:prSet presAssocID="{976539EB-356B-41EA-8530-E1D00CC66E5C}" presName="background" presStyleLbl="node0" presStyleIdx="0" presStyleCnt="1"/>
      <dgm:spPr/>
    </dgm:pt>
    <dgm:pt modelId="{DA96552C-BA57-4D06-ADB3-EBFFD2A8154C}" type="pres">
      <dgm:prSet presAssocID="{976539EB-356B-41EA-8530-E1D00CC66E5C}" presName="text" presStyleLbl="fgAcc0" presStyleIdx="0" presStyleCnt="1">
        <dgm:presLayoutVars>
          <dgm:chPref val="3"/>
        </dgm:presLayoutVars>
      </dgm:prSet>
      <dgm:spPr/>
    </dgm:pt>
    <dgm:pt modelId="{65785147-4AA9-4BD0-B8DF-17EFF8A61B20}" type="pres">
      <dgm:prSet presAssocID="{976539EB-356B-41EA-8530-E1D00CC66E5C}" presName="hierChild2" presStyleCnt="0"/>
      <dgm:spPr/>
    </dgm:pt>
  </dgm:ptLst>
  <dgm:cxnLst>
    <dgm:cxn modelId="{FE17B226-961D-4330-A292-DB68353E8FBE}" type="presOf" srcId="{121127BF-DCE4-4223-B424-2BE084B475ED}" destId="{E1AE59C3-3D42-4ED1-9765-4E6C23CFA8A8}" srcOrd="0" destOrd="0" presId="urn:microsoft.com/office/officeart/2005/8/layout/hierarchy1"/>
    <dgm:cxn modelId="{A3B4E859-2CD0-4BB7-89D0-7B5207EACBC5}" srcId="{121127BF-DCE4-4223-B424-2BE084B475ED}" destId="{976539EB-356B-41EA-8530-E1D00CC66E5C}" srcOrd="0" destOrd="0" parTransId="{0C7CB7FD-0567-4566-92D6-9A48DD9058B7}" sibTransId="{8AE980CD-20B1-479D-9156-22AE2A73E0BF}"/>
    <dgm:cxn modelId="{4D8F4EF9-A47D-4FCA-96E7-E713AA066476}" type="presOf" srcId="{976539EB-356B-41EA-8530-E1D00CC66E5C}" destId="{DA96552C-BA57-4D06-ADB3-EBFFD2A8154C}" srcOrd="0" destOrd="0" presId="urn:microsoft.com/office/officeart/2005/8/layout/hierarchy1"/>
    <dgm:cxn modelId="{50B2CFE4-AF5E-4E88-8D74-1883F9C56286}" type="presParOf" srcId="{E1AE59C3-3D42-4ED1-9765-4E6C23CFA8A8}" destId="{72C495E1-D94A-45B8-8606-814452196B4D}" srcOrd="0" destOrd="0" presId="urn:microsoft.com/office/officeart/2005/8/layout/hierarchy1"/>
    <dgm:cxn modelId="{0B919076-E86C-4827-86AC-F4BCBC58802A}" type="presParOf" srcId="{72C495E1-D94A-45B8-8606-814452196B4D}" destId="{66A90CD3-C429-4EB5-9935-2FE2C4B4AC66}" srcOrd="0" destOrd="0" presId="urn:microsoft.com/office/officeart/2005/8/layout/hierarchy1"/>
    <dgm:cxn modelId="{12ED3E59-CFAE-4CA9-8E11-2CB846F1B2D1}" type="presParOf" srcId="{66A90CD3-C429-4EB5-9935-2FE2C4B4AC66}" destId="{EE846152-95B8-4A66-AD17-3FFEE7E40BB4}" srcOrd="0" destOrd="0" presId="urn:microsoft.com/office/officeart/2005/8/layout/hierarchy1"/>
    <dgm:cxn modelId="{F5AAC4CF-30A8-4C69-82FB-0345D1ADAD7A}" type="presParOf" srcId="{66A90CD3-C429-4EB5-9935-2FE2C4B4AC66}" destId="{DA96552C-BA57-4D06-ADB3-EBFFD2A8154C}" srcOrd="1" destOrd="0" presId="urn:microsoft.com/office/officeart/2005/8/layout/hierarchy1"/>
    <dgm:cxn modelId="{5A0DE280-E3B9-4B95-8EEF-387985458B5C}" type="presParOf" srcId="{72C495E1-D94A-45B8-8606-814452196B4D}" destId="{65785147-4AA9-4BD0-B8DF-17EFF8A61B20}"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D358E9-BD16-4729-B4B5-36742330CDE1}">
      <dsp:nvSpPr>
        <dsp:cNvPr id="0" name=""/>
        <dsp:cNvSpPr/>
      </dsp:nvSpPr>
      <dsp:spPr>
        <a:xfrm>
          <a:off x="0" y="9545"/>
          <a:ext cx="6720759" cy="17901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de-DE" sz="3200" b="1" i="0" kern="1200" dirty="0"/>
            <a:t>Ideale Ergänzung zur Zwischensparrendämmung</a:t>
          </a:r>
          <a:endParaRPr lang="en-US" sz="3200" kern="1200" dirty="0"/>
        </a:p>
      </dsp:txBody>
      <dsp:txXfrm>
        <a:off x="87385" y="96930"/>
        <a:ext cx="6545989" cy="1615330"/>
      </dsp:txXfrm>
    </dsp:sp>
    <dsp:sp modelId="{C9CD58A2-CD30-425F-8102-4DC9D00B1BD3}">
      <dsp:nvSpPr>
        <dsp:cNvPr id="0" name=""/>
        <dsp:cNvSpPr/>
      </dsp:nvSpPr>
      <dsp:spPr>
        <a:xfrm>
          <a:off x="0" y="1891805"/>
          <a:ext cx="6720759" cy="1790100"/>
        </a:xfrm>
        <a:prstGeom prst="roundRect">
          <a:avLst/>
        </a:prstGeom>
        <a:solidFill>
          <a:schemeClr val="accent5">
            <a:hueOff val="748477"/>
            <a:satOff val="337"/>
            <a:lumOff val="-35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de-DE" sz="3200" b="1" i="0" kern="1200"/>
            <a:t>Wärmebrücken bei Zwischensparrendämmung werden reduziert</a:t>
          </a:r>
          <a:endParaRPr lang="en-US" sz="3200" kern="1200"/>
        </a:p>
      </dsp:txBody>
      <dsp:txXfrm>
        <a:off x="87385" y="1979190"/>
        <a:ext cx="6545989" cy="1615330"/>
      </dsp:txXfrm>
    </dsp:sp>
    <dsp:sp modelId="{4F6575B4-9DF0-4A25-98BB-9E2289A3C7A3}">
      <dsp:nvSpPr>
        <dsp:cNvPr id="0" name=""/>
        <dsp:cNvSpPr/>
      </dsp:nvSpPr>
      <dsp:spPr>
        <a:xfrm>
          <a:off x="0" y="3774065"/>
          <a:ext cx="6720759" cy="1790100"/>
        </a:xfrm>
        <a:prstGeom prst="roundRect">
          <a:avLst/>
        </a:prstGeom>
        <a:solidFill>
          <a:schemeClr val="accent5">
            <a:hueOff val="1496955"/>
            <a:satOff val="674"/>
            <a:lumOff val="-70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de-DE" sz="3200" b="1" i="0" kern="1200"/>
            <a:t>Zusätzliche Installationsebene</a:t>
          </a:r>
          <a:endParaRPr lang="en-US" sz="3200" kern="1200"/>
        </a:p>
      </dsp:txBody>
      <dsp:txXfrm>
        <a:off x="87385" y="3861450"/>
        <a:ext cx="6545989" cy="16153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54700C-B127-4A5E-9BCF-2B183E846344}">
      <dsp:nvSpPr>
        <dsp:cNvPr id="0" name=""/>
        <dsp:cNvSpPr/>
      </dsp:nvSpPr>
      <dsp:spPr>
        <a:xfrm>
          <a:off x="0" y="51486"/>
          <a:ext cx="7371117" cy="73585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de-DE" sz="2000" b="1" i="0" kern="1200"/>
            <a:t>Wohnraum wird kleiner</a:t>
          </a:r>
          <a:endParaRPr lang="en-US" sz="2000" kern="1200"/>
        </a:p>
      </dsp:txBody>
      <dsp:txXfrm>
        <a:off x="35922" y="87408"/>
        <a:ext cx="7299273" cy="664014"/>
      </dsp:txXfrm>
    </dsp:sp>
    <dsp:sp modelId="{DB997A18-2C75-4122-9A7D-4C6762E9F45A}">
      <dsp:nvSpPr>
        <dsp:cNvPr id="0" name=""/>
        <dsp:cNvSpPr/>
      </dsp:nvSpPr>
      <dsp:spPr>
        <a:xfrm>
          <a:off x="0" y="888145"/>
          <a:ext cx="7371117" cy="774330"/>
        </a:xfrm>
        <a:prstGeom prst="roundRect">
          <a:avLst/>
        </a:prstGeom>
        <a:solidFill>
          <a:schemeClr val="accent2">
            <a:hueOff val="749916"/>
            <a:satOff val="-2562"/>
            <a:lumOff val="-269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de-DE" sz="2000" b="1" i="0" kern="1200" dirty="0"/>
            <a:t>Weniger effizient als Aufsparrendämmung</a:t>
          </a:r>
          <a:endParaRPr lang="en-US" sz="2000" kern="1200" dirty="0"/>
        </a:p>
      </dsp:txBody>
      <dsp:txXfrm>
        <a:off x="37800" y="925945"/>
        <a:ext cx="7295517" cy="698730"/>
      </dsp:txXfrm>
    </dsp:sp>
    <dsp:sp modelId="{649E4AED-E134-42A6-8942-954B5E40EB20}">
      <dsp:nvSpPr>
        <dsp:cNvPr id="0" name=""/>
        <dsp:cNvSpPr/>
      </dsp:nvSpPr>
      <dsp:spPr>
        <a:xfrm>
          <a:off x="0" y="1763276"/>
          <a:ext cx="7371117" cy="651865"/>
        </a:xfrm>
        <a:prstGeom prst="roundRect">
          <a:avLst/>
        </a:prstGeom>
        <a:solidFill>
          <a:schemeClr val="accent2">
            <a:hueOff val="1499832"/>
            <a:satOff val="-5124"/>
            <a:lumOff val="-539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de-DE" sz="2000" b="1" i="0" kern="1200" dirty="0"/>
            <a:t>Alleine angewandt keine ausreichende Dämmmethode</a:t>
          </a:r>
          <a:endParaRPr lang="en-US" sz="2000" kern="1200" dirty="0"/>
        </a:p>
      </dsp:txBody>
      <dsp:txXfrm>
        <a:off x="31821" y="1795097"/>
        <a:ext cx="7307475" cy="588223"/>
      </dsp:txXfrm>
    </dsp:sp>
    <dsp:sp modelId="{F727AF56-9BDC-4BCB-8906-70E9DA2D880F}">
      <dsp:nvSpPr>
        <dsp:cNvPr id="0" name=""/>
        <dsp:cNvSpPr/>
      </dsp:nvSpPr>
      <dsp:spPr>
        <a:xfrm>
          <a:off x="0" y="2515942"/>
          <a:ext cx="7371117" cy="1390380"/>
        </a:xfrm>
        <a:prstGeom prst="roundRect">
          <a:avLst/>
        </a:prstGeom>
        <a:solidFill>
          <a:schemeClr val="accent2">
            <a:hueOff val="2249749"/>
            <a:satOff val="-7686"/>
            <a:lumOff val="-808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err="1"/>
            <a:t>Kann</a:t>
          </a:r>
          <a:r>
            <a:rPr lang="en-US" sz="2000" kern="1200" dirty="0"/>
            <a:t> </a:t>
          </a:r>
          <a:r>
            <a:rPr lang="en-US" sz="2000" kern="1200" dirty="0" err="1"/>
            <a:t>nur</a:t>
          </a:r>
          <a:r>
            <a:rPr lang="en-US" sz="2000" kern="1200" dirty="0"/>
            <a:t> </a:t>
          </a:r>
          <a:r>
            <a:rPr lang="en-US" sz="2000" kern="1200" dirty="0" err="1"/>
            <a:t>unter</a:t>
          </a:r>
          <a:r>
            <a:rPr lang="en-US" sz="2000" kern="1200" dirty="0"/>
            <a:t> </a:t>
          </a:r>
          <a:r>
            <a:rPr lang="en-US" sz="2000" kern="1200" dirty="0" err="1"/>
            <a:t>unausgebauten</a:t>
          </a:r>
          <a:r>
            <a:rPr lang="en-US" sz="2000" kern="1200" dirty="0"/>
            <a:t> </a:t>
          </a:r>
          <a:r>
            <a:rPr lang="en-US" sz="2000" kern="1200" dirty="0" err="1"/>
            <a:t>Dächern</a:t>
          </a:r>
          <a:r>
            <a:rPr lang="en-US" sz="2000" kern="1200" dirty="0"/>
            <a:t> </a:t>
          </a:r>
          <a:r>
            <a:rPr lang="en-US" sz="2000" kern="1200" dirty="0" err="1"/>
            <a:t>eingebaut</a:t>
          </a:r>
          <a:r>
            <a:rPr lang="en-US" sz="2000" kern="1200" dirty="0"/>
            <a:t> </a:t>
          </a:r>
          <a:r>
            <a:rPr lang="en-US" sz="2000" kern="1200" dirty="0" err="1"/>
            <a:t>werden</a:t>
          </a:r>
          <a:r>
            <a:rPr lang="en-US" sz="2000" kern="1200" dirty="0"/>
            <a:t> </a:t>
          </a:r>
        </a:p>
      </dsp:txBody>
      <dsp:txXfrm>
        <a:off x="67873" y="2583815"/>
        <a:ext cx="7235371" cy="1254634"/>
      </dsp:txXfrm>
    </dsp:sp>
    <dsp:sp modelId="{94409C5D-9C7F-4FC8-BCB6-B7FA05A9C8D9}">
      <dsp:nvSpPr>
        <dsp:cNvPr id="0" name=""/>
        <dsp:cNvSpPr/>
      </dsp:nvSpPr>
      <dsp:spPr>
        <a:xfrm>
          <a:off x="0" y="4007122"/>
          <a:ext cx="7371117" cy="1390380"/>
        </a:xfrm>
        <a:prstGeom prst="roundRect">
          <a:avLst/>
        </a:prstGeom>
        <a:solidFill>
          <a:schemeClr val="accent2">
            <a:hueOff val="2999665"/>
            <a:satOff val="-10248"/>
            <a:lumOff val="-107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err="1"/>
            <a:t>Bauphysikalisch</a:t>
          </a:r>
          <a:r>
            <a:rPr lang="en-US" sz="2000" kern="1200" dirty="0"/>
            <a:t> </a:t>
          </a:r>
          <a:r>
            <a:rPr lang="en-US" sz="2000" kern="1200" dirty="0" err="1"/>
            <a:t>schwierig</a:t>
          </a:r>
          <a:r>
            <a:rPr lang="en-US" sz="2000" kern="1200" dirty="0"/>
            <a:t> (</a:t>
          </a:r>
          <a:r>
            <a:rPr lang="en-US" sz="2000" kern="1200" dirty="0" err="1"/>
            <a:t>Anschlüsse</a:t>
          </a:r>
          <a:r>
            <a:rPr lang="en-US" sz="2000" kern="1200" dirty="0"/>
            <a:t> der </a:t>
          </a:r>
          <a:r>
            <a:rPr lang="en-US" sz="2000" kern="1200" dirty="0" err="1"/>
            <a:t>Dampfbremse</a:t>
          </a:r>
          <a:r>
            <a:rPr lang="en-US" sz="2000" kern="1200" dirty="0"/>
            <a:t>)</a:t>
          </a:r>
        </a:p>
      </dsp:txBody>
      <dsp:txXfrm>
        <a:off x="67873" y="4074995"/>
        <a:ext cx="7235371" cy="125463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06881F-E9C6-4BBB-BB97-CF8FD9F6164D}">
      <dsp:nvSpPr>
        <dsp:cNvPr id="0" name=""/>
        <dsp:cNvSpPr/>
      </dsp:nvSpPr>
      <dsp:spPr>
        <a:xfrm>
          <a:off x="0" y="985317"/>
          <a:ext cx="2957512" cy="18780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F98B3D-A9E6-4B4B-9018-0154AB2BAFDA}">
      <dsp:nvSpPr>
        <dsp:cNvPr id="0" name=""/>
        <dsp:cNvSpPr/>
      </dsp:nvSpPr>
      <dsp:spPr>
        <a:xfrm>
          <a:off x="328612" y="1297499"/>
          <a:ext cx="2957512" cy="187802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DE" sz="1600" b="0" i="0" kern="1200"/>
            <a:t>Die Zwischensparrendämmung eignet sich für alle, die ihr Dach energetisch sanieren, es aber nicht neu eindecken wollen.</a:t>
          </a:r>
          <a:endParaRPr lang="en-US" sz="1600" kern="1200"/>
        </a:p>
      </dsp:txBody>
      <dsp:txXfrm>
        <a:off x="383617" y="1352504"/>
        <a:ext cx="2847502" cy="1768010"/>
      </dsp:txXfrm>
    </dsp:sp>
    <dsp:sp modelId="{F0CE9EE5-1AA2-4834-A281-01C3B3711182}">
      <dsp:nvSpPr>
        <dsp:cNvPr id="0" name=""/>
        <dsp:cNvSpPr/>
      </dsp:nvSpPr>
      <dsp:spPr>
        <a:xfrm>
          <a:off x="3614737" y="985317"/>
          <a:ext cx="2957512" cy="18780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3324B4B-BBD4-4F45-BB1F-ED371752E8B8}">
      <dsp:nvSpPr>
        <dsp:cNvPr id="0" name=""/>
        <dsp:cNvSpPr/>
      </dsp:nvSpPr>
      <dsp:spPr>
        <a:xfrm>
          <a:off x="3943350" y="1297499"/>
          <a:ext cx="2957512" cy="187802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DE" sz="1600" b="0" i="0" kern="1200"/>
            <a:t>Sie eignet sich für ein Steildach und einen bewohnten und beheizten Dachstuhl. </a:t>
          </a:r>
          <a:endParaRPr lang="en-US" sz="1600" kern="1200"/>
        </a:p>
      </dsp:txBody>
      <dsp:txXfrm>
        <a:off x="3998355" y="1352504"/>
        <a:ext cx="2847502" cy="1768010"/>
      </dsp:txXfrm>
    </dsp:sp>
    <dsp:sp modelId="{C21DBCEA-D5B7-42DA-A657-54E954D9AB70}">
      <dsp:nvSpPr>
        <dsp:cNvPr id="0" name=""/>
        <dsp:cNvSpPr/>
      </dsp:nvSpPr>
      <dsp:spPr>
        <a:xfrm>
          <a:off x="7229475" y="985317"/>
          <a:ext cx="2957512" cy="187802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9756B36-FCE7-4292-9137-FEC5D812A1D5}">
      <dsp:nvSpPr>
        <dsp:cNvPr id="0" name=""/>
        <dsp:cNvSpPr/>
      </dsp:nvSpPr>
      <dsp:spPr>
        <a:xfrm>
          <a:off x="7558087" y="1297499"/>
          <a:ext cx="2957512" cy="187802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de-DE" sz="1600" b="0" i="0" kern="1200"/>
            <a:t>Mit ihr lassen sich in kurzer Zeit und mit überschaubarem Aufwand gute Erfolge erzielen.</a:t>
          </a:r>
          <a:endParaRPr lang="en-US" sz="1600" kern="1200"/>
        </a:p>
      </dsp:txBody>
      <dsp:txXfrm>
        <a:off x="7613092" y="1352504"/>
        <a:ext cx="2847502" cy="176801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716AE3-CB36-4D63-9BFC-DB9A04130E16}">
      <dsp:nvSpPr>
        <dsp:cNvPr id="0" name=""/>
        <dsp:cNvSpPr/>
      </dsp:nvSpPr>
      <dsp:spPr>
        <a:xfrm>
          <a:off x="0" y="700194"/>
          <a:ext cx="6729175" cy="186966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de-DE" sz="4400" b="1" i="0" kern="1200" dirty="0"/>
            <a:t>Unkompliziert, wenn noch nicht ausgebaut</a:t>
          </a:r>
          <a:endParaRPr lang="en-US" sz="4400" kern="1200" dirty="0"/>
        </a:p>
      </dsp:txBody>
      <dsp:txXfrm>
        <a:off x="91269" y="791463"/>
        <a:ext cx="6546637" cy="1687122"/>
      </dsp:txXfrm>
    </dsp:sp>
    <dsp:sp modelId="{9E9258FA-BA27-409D-855E-FBAF57C030E0}">
      <dsp:nvSpPr>
        <dsp:cNvPr id="0" name=""/>
        <dsp:cNvSpPr/>
      </dsp:nvSpPr>
      <dsp:spPr>
        <a:xfrm>
          <a:off x="0" y="2705215"/>
          <a:ext cx="6729175" cy="1869660"/>
        </a:xfrm>
        <a:prstGeom prst="roundRect">
          <a:avLst/>
        </a:prstGeom>
        <a:solidFill>
          <a:schemeClr val="accent5">
            <a:hueOff val="1496955"/>
            <a:satOff val="674"/>
            <a:lumOff val="-70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9070" tIns="179070" rIns="179070" bIns="179070" numCol="1" spcCol="1270" anchor="ctr" anchorCtr="0">
          <a:noAutofit/>
        </a:bodyPr>
        <a:lstStyle/>
        <a:p>
          <a:pPr marL="0" lvl="0" indent="0" algn="l" defTabSz="2089150">
            <a:lnSpc>
              <a:spcPct val="90000"/>
            </a:lnSpc>
            <a:spcBef>
              <a:spcPct val="0"/>
            </a:spcBef>
            <a:spcAft>
              <a:spcPct val="35000"/>
            </a:spcAft>
            <a:buNone/>
          </a:pPr>
          <a:r>
            <a:rPr lang="de-DE" sz="4700" b="1" i="0" kern="1200"/>
            <a:t>Auswahl bei Dämmstoffen ist groß</a:t>
          </a:r>
          <a:endParaRPr lang="en-US" sz="4700" kern="1200"/>
        </a:p>
      </dsp:txBody>
      <dsp:txXfrm>
        <a:off x="91269" y="2796484"/>
        <a:ext cx="6546637" cy="168712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81A813-D92A-46CD-917B-AA095110D6F0}">
      <dsp:nvSpPr>
        <dsp:cNvPr id="0" name=""/>
        <dsp:cNvSpPr/>
      </dsp:nvSpPr>
      <dsp:spPr>
        <a:xfrm>
          <a:off x="0" y="427491"/>
          <a:ext cx="10325985"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de-DE" sz="2200" b="1" i="0" kern="1200"/>
            <a:t>Gefahr von Wärmebrücken</a:t>
          </a:r>
          <a:endParaRPr lang="en-US" sz="2200" kern="1200"/>
        </a:p>
      </dsp:txBody>
      <dsp:txXfrm>
        <a:off x="25759" y="453250"/>
        <a:ext cx="10274467" cy="476152"/>
      </dsp:txXfrm>
    </dsp:sp>
    <dsp:sp modelId="{1796CD7D-AA91-4D5D-9A76-89E97D43BF29}">
      <dsp:nvSpPr>
        <dsp:cNvPr id="0" name=""/>
        <dsp:cNvSpPr/>
      </dsp:nvSpPr>
      <dsp:spPr>
        <a:xfrm>
          <a:off x="0" y="1018521"/>
          <a:ext cx="10325985"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de-DE" sz="2200" b="1" i="0" kern="1200"/>
            <a:t>Gefahr von Schimmelbildung</a:t>
          </a:r>
          <a:endParaRPr lang="en-US" sz="2200" kern="1200"/>
        </a:p>
      </dsp:txBody>
      <dsp:txXfrm>
        <a:off x="25759" y="1044280"/>
        <a:ext cx="10274467" cy="476152"/>
      </dsp:txXfrm>
    </dsp:sp>
    <dsp:sp modelId="{CCDF69A8-CC9B-4F82-A5C6-56324891ABF5}">
      <dsp:nvSpPr>
        <dsp:cNvPr id="0" name=""/>
        <dsp:cNvSpPr/>
      </dsp:nvSpPr>
      <dsp:spPr>
        <a:xfrm>
          <a:off x="0" y="1609551"/>
          <a:ext cx="10325985"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de-DE" sz="2200" b="1" i="0" kern="1200" dirty="0"/>
            <a:t>Dicke der Dämmung wird von der Dicke der Sparren bestimmt</a:t>
          </a:r>
          <a:endParaRPr lang="en-US" sz="2200" kern="1200" dirty="0"/>
        </a:p>
      </dsp:txBody>
      <dsp:txXfrm>
        <a:off x="25759" y="1635310"/>
        <a:ext cx="10274467" cy="476152"/>
      </dsp:txXfrm>
    </dsp:sp>
    <dsp:sp modelId="{6A78C1ED-55D1-45ED-9CB6-A3490AD89415}">
      <dsp:nvSpPr>
        <dsp:cNvPr id="0" name=""/>
        <dsp:cNvSpPr/>
      </dsp:nvSpPr>
      <dsp:spPr>
        <a:xfrm>
          <a:off x="0" y="2200581"/>
          <a:ext cx="10325985" cy="5276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de-DE" sz="2200" b="1" i="0" kern="1200" dirty="0"/>
            <a:t>Reicht allein in den allermeisten fällen zum Erreichen des GEG nicht  aus</a:t>
          </a:r>
          <a:endParaRPr lang="en-US" sz="2200" kern="1200" dirty="0"/>
        </a:p>
      </dsp:txBody>
      <dsp:txXfrm>
        <a:off x="25759" y="2226340"/>
        <a:ext cx="10274467" cy="47615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C214DD-FCC6-44FF-A57D-BD91ADC1C93E}">
      <dsp:nvSpPr>
        <dsp:cNvPr id="0" name=""/>
        <dsp:cNvSpPr/>
      </dsp:nvSpPr>
      <dsp:spPr>
        <a:xfrm>
          <a:off x="0" y="540455"/>
          <a:ext cx="6720759" cy="21902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de-DE" sz="3900" b="0" i="0" kern="1200" dirty="0"/>
            <a:t>Zum einen herkömmliche Hartschaumstoffe wie EPS, PUR oder PIR.</a:t>
          </a:r>
          <a:endParaRPr lang="en-US" sz="3900" kern="1200" dirty="0"/>
        </a:p>
      </dsp:txBody>
      <dsp:txXfrm>
        <a:off x="106919" y="647374"/>
        <a:ext cx="6506921" cy="1976402"/>
      </dsp:txXfrm>
    </dsp:sp>
    <dsp:sp modelId="{08DCBD17-ED34-4AA6-BE56-169FA76CEEFE}">
      <dsp:nvSpPr>
        <dsp:cNvPr id="0" name=""/>
        <dsp:cNvSpPr/>
      </dsp:nvSpPr>
      <dsp:spPr>
        <a:xfrm>
          <a:off x="0" y="2843015"/>
          <a:ext cx="6720759" cy="2190240"/>
        </a:xfrm>
        <a:prstGeom prst="roundRect">
          <a:avLst/>
        </a:prstGeom>
        <a:solidFill>
          <a:schemeClr val="accent5">
            <a:hueOff val="1496955"/>
            <a:satOff val="674"/>
            <a:lumOff val="-70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de-DE" sz="3900" kern="1200" dirty="0"/>
            <a:t>Ebenso wie Mineralfaser und Holzfaserplatten.</a:t>
          </a:r>
          <a:endParaRPr lang="en-US" sz="3900" kern="1200" dirty="0"/>
        </a:p>
      </dsp:txBody>
      <dsp:txXfrm>
        <a:off x="106919" y="2949934"/>
        <a:ext cx="6506921" cy="197640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2F9943-8A9B-43B1-8A0F-290DD537A8A3}">
      <dsp:nvSpPr>
        <dsp:cNvPr id="0" name=""/>
        <dsp:cNvSpPr/>
      </dsp:nvSpPr>
      <dsp:spPr>
        <a:xfrm>
          <a:off x="0" y="174307"/>
          <a:ext cx="10515600" cy="6955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de-DE" sz="2900" b="1" i="0" kern="1200" dirty="0"/>
            <a:t>Wärmebrücken haben keine Chance</a:t>
          </a:r>
          <a:endParaRPr lang="en-US" sz="2900" kern="1200" dirty="0"/>
        </a:p>
      </dsp:txBody>
      <dsp:txXfrm>
        <a:off x="33955" y="208262"/>
        <a:ext cx="10447690" cy="627655"/>
      </dsp:txXfrm>
    </dsp:sp>
    <dsp:sp modelId="{1DAFF390-12E1-41B9-A182-8E545D0B8269}">
      <dsp:nvSpPr>
        <dsp:cNvPr id="0" name=""/>
        <dsp:cNvSpPr/>
      </dsp:nvSpPr>
      <dsp:spPr>
        <a:xfrm>
          <a:off x="0" y="953392"/>
          <a:ext cx="10515600" cy="6955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de-DE" sz="2900" b="1" i="0" kern="1200" dirty="0"/>
            <a:t>Platz im Dachgeschoss bleibt unberührt</a:t>
          </a:r>
          <a:endParaRPr lang="en-US" sz="2900" kern="1200" dirty="0"/>
        </a:p>
      </dsp:txBody>
      <dsp:txXfrm>
        <a:off x="33955" y="987347"/>
        <a:ext cx="10447690" cy="627655"/>
      </dsp:txXfrm>
    </dsp:sp>
    <dsp:sp modelId="{A62C68E3-4236-4889-9D85-F73C1CCAD72F}">
      <dsp:nvSpPr>
        <dsp:cNvPr id="0" name=""/>
        <dsp:cNvSpPr/>
      </dsp:nvSpPr>
      <dsp:spPr>
        <a:xfrm>
          <a:off x="0" y="1732477"/>
          <a:ext cx="10515600" cy="6955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de-DE" sz="2900" b="1" i="0" kern="1200"/>
            <a:t>Dachstuhl liegt im warmen Bereich</a:t>
          </a:r>
          <a:endParaRPr lang="en-US" sz="2900" kern="1200"/>
        </a:p>
      </dsp:txBody>
      <dsp:txXfrm>
        <a:off x="33955" y="1766432"/>
        <a:ext cx="10447690" cy="627655"/>
      </dsp:txXfrm>
    </dsp:sp>
    <dsp:sp modelId="{8CA62F13-B532-4014-B73E-EDD211EEC259}">
      <dsp:nvSpPr>
        <dsp:cNvPr id="0" name=""/>
        <dsp:cNvSpPr/>
      </dsp:nvSpPr>
      <dsp:spPr>
        <a:xfrm>
          <a:off x="0" y="2511562"/>
          <a:ext cx="10515600" cy="6955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de-DE" sz="2900" b="1" i="0" kern="1200" dirty="0"/>
            <a:t>Je nach Dämmstoff ein guter sommerlicher Wärmeschutz</a:t>
          </a:r>
          <a:endParaRPr lang="en-US" sz="2900" kern="1200" dirty="0"/>
        </a:p>
      </dsp:txBody>
      <dsp:txXfrm>
        <a:off x="33955" y="2545517"/>
        <a:ext cx="10447690" cy="627655"/>
      </dsp:txXfrm>
    </dsp:sp>
    <dsp:sp modelId="{3D648718-5F7E-4562-A5DA-C93EC05B4D7B}">
      <dsp:nvSpPr>
        <dsp:cNvPr id="0" name=""/>
        <dsp:cNvSpPr/>
      </dsp:nvSpPr>
      <dsp:spPr>
        <a:xfrm>
          <a:off x="0" y="3290647"/>
          <a:ext cx="10515600" cy="69556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de-DE" sz="2900" b="1" i="0" kern="1200" dirty="0"/>
            <a:t>Problemloser Anschluss der Dampfsperre</a:t>
          </a:r>
          <a:endParaRPr lang="en-US" sz="2900" kern="1200" dirty="0"/>
        </a:p>
      </dsp:txBody>
      <dsp:txXfrm>
        <a:off x="33955" y="3324602"/>
        <a:ext cx="10447690" cy="62765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846152-95B8-4A66-AD17-3FFEE7E40BB4}">
      <dsp:nvSpPr>
        <dsp:cNvPr id="0" name=""/>
        <dsp:cNvSpPr/>
      </dsp:nvSpPr>
      <dsp:spPr>
        <a:xfrm>
          <a:off x="2141115" y="3148"/>
          <a:ext cx="5610031" cy="356237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96552C-BA57-4D06-ADB3-EBFFD2A8154C}">
      <dsp:nvSpPr>
        <dsp:cNvPr id="0" name=""/>
        <dsp:cNvSpPr/>
      </dsp:nvSpPr>
      <dsp:spPr>
        <a:xfrm>
          <a:off x="2764452" y="595318"/>
          <a:ext cx="5610031" cy="356237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de-DE" sz="6500" b="1" kern="1200"/>
            <a:t>Höhere Kosten</a:t>
          </a:r>
          <a:endParaRPr lang="en-US" sz="6500" kern="1200"/>
        </a:p>
      </dsp:txBody>
      <dsp:txXfrm>
        <a:off x="2868790" y="699656"/>
        <a:ext cx="5401355" cy="335369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Graphic 1" descr="Tag=AccentColor&#10;Flavor=Light&#10;Target=Fill">
            <a:extLst>
              <a:ext uri="{FF2B5EF4-FFF2-40B4-BE49-F238E27FC236}">
                <a16:creationId xmlns:a16="http://schemas.microsoft.com/office/drawing/2014/main" id="{0D57E7FA-E8FC-45AC-868F-CDC8144939D6}"/>
              </a:ext>
            </a:extLst>
          </p:cNvPr>
          <p:cNvSpPr/>
          <p:nvPr/>
        </p:nvSpPr>
        <p:spPr>
          <a:xfrm rot="10800000" flipV="1">
            <a:off x="2599855" y="527562"/>
            <a:ext cx="6992292" cy="5102484"/>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sz="1800" dirty="0"/>
          </a:p>
        </p:txBody>
      </p:sp>
      <p:sp>
        <p:nvSpPr>
          <p:cNvPr id="2" name="Title 1">
            <a:extLst>
              <a:ext uri="{FF2B5EF4-FFF2-40B4-BE49-F238E27FC236}">
                <a16:creationId xmlns:a16="http://schemas.microsoft.com/office/drawing/2014/main" id="{807094A5-EB6F-441D-88F8-CD7A30C84707}"/>
              </a:ext>
            </a:extLst>
          </p:cNvPr>
          <p:cNvSpPr>
            <a:spLocks noGrp="1"/>
          </p:cNvSpPr>
          <p:nvPr>
            <p:ph type="ctrTitle"/>
          </p:nvPr>
        </p:nvSpPr>
        <p:spPr>
          <a:xfrm>
            <a:off x="1508760" y="1591056"/>
            <a:ext cx="5705856" cy="3264408"/>
          </a:xfrm>
        </p:spPr>
        <p:txBody>
          <a:bodyPr anchor="b">
            <a:normAutofit/>
          </a:bodyPr>
          <a:lstStyle>
            <a:lvl1pPr algn="l">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C7CE1E3-3929-42A6-81B7-056BD88EF353}"/>
              </a:ext>
            </a:extLst>
          </p:cNvPr>
          <p:cNvSpPr>
            <a:spLocks noGrp="1"/>
          </p:cNvSpPr>
          <p:nvPr>
            <p:ph type="subTitle" idx="1"/>
          </p:nvPr>
        </p:nvSpPr>
        <p:spPr>
          <a:xfrm>
            <a:off x="1524000" y="4928616"/>
            <a:ext cx="5705856" cy="996696"/>
          </a:xfrm>
        </p:spPr>
        <p:txBody>
          <a:bodyPr/>
          <a:lstStyle>
            <a:lvl1pPr marL="0" indent="0" algn="l">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5CE951E3-0794-422C-AF76-0AD4A7FB19EB}"/>
              </a:ext>
            </a:extLst>
          </p:cNvPr>
          <p:cNvSpPr>
            <a:spLocks noGrp="1"/>
          </p:cNvSpPr>
          <p:nvPr>
            <p:ph type="dt" sz="half" idx="10"/>
          </p:nvPr>
        </p:nvSpPr>
        <p:spPr/>
        <p:txBody>
          <a:bodyPr/>
          <a:lstStyle/>
          <a:p>
            <a:fld id="{3C04E684-10F4-4CC3-A0B9-F03AA7BE37CF}" type="datetimeFigureOut">
              <a:rPr lang="en-US" smtClean="0"/>
              <a:t>5/8/2023</a:t>
            </a:fld>
            <a:endParaRPr lang="en-US"/>
          </a:p>
        </p:txBody>
      </p:sp>
      <p:sp>
        <p:nvSpPr>
          <p:cNvPr id="5" name="Footer Placeholder 4">
            <a:extLst>
              <a:ext uri="{FF2B5EF4-FFF2-40B4-BE49-F238E27FC236}">
                <a16:creationId xmlns:a16="http://schemas.microsoft.com/office/drawing/2014/main" id="{114EBFA8-0291-4D77-A9D9-B17FC2382A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7AC4D4-C4EE-4624-A329-C608A1D5AFE1}"/>
              </a:ext>
            </a:extLst>
          </p:cNvPr>
          <p:cNvSpPr>
            <a:spLocks noGrp="1"/>
          </p:cNvSpPr>
          <p:nvPr>
            <p:ph type="sldNum" sz="quarter" idx="12"/>
          </p:nvPr>
        </p:nvSpPr>
        <p:spPr/>
        <p:txBody>
          <a:bodyPr/>
          <a:lstStyle/>
          <a:p>
            <a:fld id="{51845F5A-061D-4825-9AE9-D7794091C6CF}" type="slidenum">
              <a:rPr lang="en-US" smtClean="0"/>
              <a:t>‹Nr.›</a:t>
            </a:fld>
            <a:endParaRPr lang="en-US"/>
          </a:p>
        </p:txBody>
      </p:sp>
    </p:spTree>
    <p:extLst>
      <p:ext uri="{BB962C8B-B14F-4D97-AF65-F5344CB8AC3E}">
        <p14:creationId xmlns:p14="http://schemas.microsoft.com/office/powerpoint/2010/main" val="24544448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Graphic 1" descr="Tag=AccentColor&#10;Flavor=Light&#10;Target=Fill">
            <a:extLst>
              <a:ext uri="{FF2B5EF4-FFF2-40B4-BE49-F238E27FC236}">
                <a16:creationId xmlns:a16="http://schemas.microsoft.com/office/drawing/2014/main" id="{0EE21C0F-70D8-4F3C-9392-07559C90EE6E}"/>
              </a:ext>
            </a:extLst>
          </p:cNvPr>
          <p:cNvSpPr/>
          <p:nvPr/>
        </p:nvSpPr>
        <p:spPr>
          <a:xfrm rot="10800000" flipH="1" flipV="1">
            <a:off x="684966" y="1332237"/>
            <a:ext cx="5263732" cy="3841102"/>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sz="1800" dirty="0"/>
          </a:p>
        </p:txBody>
      </p:sp>
      <p:sp>
        <p:nvSpPr>
          <p:cNvPr id="2" name="Title 1">
            <a:extLst>
              <a:ext uri="{FF2B5EF4-FFF2-40B4-BE49-F238E27FC236}">
                <a16:creationId xmlns:a16="http://schemas.microsoft.com/office/drawing/2014/main" id="{48DB1DFE-8154-440D-93CF-FEF7860E897F}"/>
              </a:ext>
            </a:extLst>
          </p:cNvPr>
          <p:cNvSpPr>
            <a:spLocks noGrp="1"/>
          </p:cNvSpPr>
          <p:nvPr>
            <p:ph type="title"/>
          </p:nvPr>
        </p:nvSpPr>
        <p:spPr>
          <a:xfrm>
            <a:off x="1399032" y="2523744"/>
            <a:ext cx="3831336" cy="1453896"/>
          </a:xfrm>
        </p:spPr>
        <p:txBody>
          <a:bodyPr anchor="b"/>
          <a:lstStyle>
            <a:lvl1pPr algn="ct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CD9D1F5-05CC-48F3-A314-315EF1703043}"/>
              </a:ext>
            </a:extLst>
          </p:cNvPr>
          <p:cNvSpPr>
            <a:spLocks noGrp="1"/>
          </p:cNvSpPr>
          <p:nvPr>
            <p:ph type="pic" idx="1"/>
          </p:nvPr>
        </p:nvSpPr>
        <p:spPr>
          <a:xfrm>
            <a:off x="6711696" y="640079"/>
            <a:ext cx="4837176" cy="55686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211807DE-1178-4BBB-89D8-9046239C2DE9}"/>
              </a:ext>
            </a:extLst>
          </p:cNvPr>
          <p:cNvSpPr>
            <a:spLocks noGrp="1"/>
          </p:cNvSpPr>
          <p:nvPr>
            <p:ph type="body" sz="half" idx="2"/>
          </p:nvPr>
        </p:nvSpPr>
        <p:spPr>
          <a:xfrm>
            <a:off x="1655064" y="4087368"/>
            <a:ext cx="3319272" cy="649224"/>
          </a:xfrm>
        </p:spPr>
        <p:txBody>
          <a:bodyPr>
            <a:noAutofit/>
          </a:bodyPr>
          <a:lstStyle>
            <a:lvl1pPr marL="0" indent="0" algn="ctr">
              <a:buNone/>
              <a:defRPr sz="2000" cap="all"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48EA59-A1BC-48B7-9495-6D5C6035B14B}"/>
              </a:ext>
            </a:extLst>
          </p:cNvPr>
          <p:cNvSpPr>
            <a:spLocks noGrp="1"/>
          </p:cNvSpPr>
          <p:nvPr>
            <p:ph type="dt" sz="half" idx="10"/>
          </p:nvPr>
        </p:nvSpPr>
        <p:spPr/>
        <p:txBody>
          <a:bodyPr/>
          <a:lstStyle/>
          <a:p>
            <a:fld id="{3C04E684-10F4-4CC3-A0B9-F03AA7BE37CF}" type="datetimeFigureOut">
              <a:rPr lang="en-US" smtClean="0"/>
              <a:t>5/8/2023</a:t>
            </a:fld>
            <a:endParaRPr lang="en-US"/>
          </a:p>
        </p:txBody>
      </p:sp>
      <p:sp>
        <p:nvSpPr>
          <p:cNvPr id="6" name="Footer Placeholder 5">
            <a:extLst>
              <a:ext uri="{FF2B5EF4-FFF2-40B4-BE49-F238E27FC236}">
                <a16:creationId xmlns:a16="http://schemas.microsoft.com/office/drawing/2014/main" id="{49F85A72-B50F-440E-AAD3-53C099F6D9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C2D00B-4207-4720-8C68-605CAFDD5CA2}"/>
              </a:ext>
            </a:extLst>
          </p:cNvPr>
          <p:cNvSpPr>
            <a:spLocks noGrp="1"/>
          </p:cNvSpPr>
          <p:nvPr>
            <p:ph type="sldNum" sz="quarter" idx="12"/>
          </p:nvPr>
        </p:nvSpPr>
        <p:spPr/>
        <p:txBody>
          <a:bodyPr/>
          <a:lstStyle/>
          <a:p>
            <a:fld id="{51845F5A-061D-4825-9AE9-D7794091C6CF}" type="slidenum">
              <a:rPr lang="en-US" smtClean="0"/>
              <a:t>‹Nr.›</a:t>
            </a:fld>
            <a:endParaRPr lang="en-US"/>
          </a:p>
        </p:txBody>
      </p:sp>
    </p:spTree>
    <p:extLst>
      <p:ext uri="{BB962C8B-B14F-4D97-AF65-F5344CB8AC3E}">
        <p14:creationId xmlns:p14="http://schemas.microsoft.com/office/powerpoint/2010/main" val="1612246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C888B-58B8-4428-8B1D-4E26FC5DD5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314F67B-D516-42FA-A2CA-2DCD37CFE8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2BA5FF-4919-4FF8-9C04-06CE156B762F}"/>
              </a:ext>
            </a:extLst>
          </p:cNvPr>
          <p:cNvSpPr>
            <a:spLocks noGrp="1"/>
          </p:cNvSpPr>
          <p:nvPr>
            <p:ph type="dt" sz="half" idx="10"/>
          </p:nvPr>
        </p:nvSpPr>
        <p:spPr/>
        <p:txBody>
          <a:bodyPr/>
          <a:lstStyle/>
          <a:p>
            <a:fld id="{3C04E684-10F4-4CC3-A0B9-F03AA7BE37CF}" type="datetimeFigureOut">
              <a:rPr lang="en-US" smtClean="0"/>
              <a:t>5/8/2023</a:t>
            </a:fld>
            <a:endParaRPr lang="en-US"/>
          </a:p>
        </p:txBody>
      </p:sp>
      <p:sp>
        <p:nvSpPr>
          <p:cNvPr id="5" name="Footer Placeholder 4">
            <a:extLst>
              <a:ext uri="{FF2B5EF4-FFF2-40B4-BE49-F238E27FC236}">
                <a16:creationId xmlns:a16="http://schemas.microsoft.com/office/drawing/2014/main" id="{CBEDA970-128E-4150-8E5A-A1B056E835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EC6CD1-EE5E-42EF-B76D-BB803BA6AB5E}"/>
              </a:ext>
            </a:extLst>
          </p:cNvPr>
          <p:cNvSpPr>
            <a:spLocks noGrp="1"/>
          </p:cNvSpPr>
          <p:nvPr>
            <p:ph type="sldNum" sz="quarter" idx="12"/>
          </p:nvPr>
        </p:nvSpPr>
        <p:spPr/>
        <p:txBody>
          <a:bodyPr/>
          <a:lstStyle/>
          <a:p>
            <a:fld id="{51845F5A-061D-4825-9AE9-D7794091C6CF}" type="slidenum">
              <a:rPr lang="en-US" smtClean="0"/>
              <a:t>‹Nr.›</a:t>
            </a:fld>
            <a:endParaRPr lang="en-US"/>
          </a:p>
        </p:txBody>
      </p:sp>
    </p:spTree>
    <p:extLst>
      <p:ext uri="{BB962C8B-B14F-4D97-AF65-F5344CB8AC3E}">
        <p14:creationId xmlns:p14="http://schemas.microsoft.com/office/powerpoint/2010/main" val="13305800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0C2A1B-34CA-4877-9435-D77DF325757F}"/>
              </a:ext>
            </a:extLst>
          </p:cNvPr>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F255E5E-4A81-44CC-8D99-F56E625D4632}"/>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9CEECF-A221-4ECC-AD9C-E197D516D24C}"/>
              </a:ext>
            </a:extLst>
          </p:cNvPr>
          <p:cNvSpPr>
            <a:spLocks noGrp="1"/>
          </p:cNvSpPr>
          <p:nvPr>
            <p:ph type="dt" sz="half" idx="10"/>
          </p:nvPr>
        </p:nvSpPr>
        <p:spPr/>
        <p:txBody>
          <a:bodyPr/>
          <a:lstStyle/>
          <a:p>
            <a:fld id="{3C04E684-10F4-4CC3-A0B9-F03AA7BE37CF}" type="datetimeFigureOut">
              <a:rPr lang="en-US" smtClean="0"/>
              <a:t>5/8/2023</a:t>
            </a:fld>
            <a:endParaRPr lang="en-US"/>
          </a:p>
        </p:txBody>
      </p:sp>
      <p:sp>
        <p:nvSpPr>
          <p:cNvPr id="5" name="Footer Placeholder 4">
            <a:extLst>
              <a:ext uri="{FF2B5EF4-FFF2-40B4-BE49-F238E27FC236}">
                <a16:creationId xmlns:a16="http://schemas.microsoft.com/office/drawing/2014/main" id="{018F41AE-0DDE-49ED-9F0C-E0E16F599A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B47FB7-77F0-4C43-B81E-D04B31C953DA}"/>
              </a:ext>
            </a:extLst>
          </p:cNvPr>
          <p:cNvSpPr>
            <a:spLocks noGrp="1"/>
          </p:cNvSpPr>
          <p:nvPr>
            <p:ph type="sldNum" sz="quarter" idx="12"/>
          </p:nvPr>
        </p:nvSpPr>
        <p:spPr/>
        <p:txBody>
          <a:bodyPr/>
          <a:lstStyle/>
          <a:p>
            <a:fld id="{51845F5A-061D-4825-9AE9-D7794091C6CF}" type="slidenum">
              <a:rPr lang="en-US" smtClean="0"/>
              <a:t>‹Nr.›</a:t>
            </a:fld>
            <a:endParaRPr lang="en-US"/>
          </a:p>
        </p:txBody>
      </p:sp>
    </p:spTree>
    <p:extLst>
      <p:ext uri="{BB962C8B-B14F-4D97-AF65-F5344CB8AC3E}">
        <p14:creationId xmlns:p14="http://schemas.microsoft.com/office/powerpoint/2010/main" val="16659566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13B7BB51-92B8-4089-8DAB-1202A4D1C6A3}"/>
              </a:ext>
            </a:extLst>
          </p:cNvPr>
          <p:cNvSpPr/>
          <p:nvPr/>
        </p:nvSpPr>
        <p:spPr>
          <a:xfrm flipH="1">
            <a:off x="2"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sz="1800"/>
          </a:p>
        </p:txBody>
      </p:sp>
      <p:sp>
        <p:nvSpPr>
          <p:cNvPr id="2" name="Title 1">
            <a:extLst>
              <a:ext uri="{FF2B5EF4-FFF2-40B4-BE49-F238E27FC236}">
                <a16:creationId xmlns:a16="http://schemas.microsoft.com/office/drawing/2014/main" id="{26030E26-A86A-417A-AA64-699AA8DD3DA5}"/>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19CF97E-0E6E-41E9-B75B-0371E744D1E8}"/>
              </a:ext>
            </a:extLst>
          </p:cNvPr>
          <p:cNvSpPr>
            <a:spLocks noGrp="1"/>
          </p:cNvSpPr>
          <p:nvPr>
            <p:ph idx="1"/>
          </p:nvPr>
        </p:nvSpPr>
        <p:spPr>
          <a:xfrm>
            <a:off x="838200" y="2011680"/>
            <a:ext cx="1051560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0BAE770-8363-44CD-8A22-AB26C5C5361B}"/>
              </a:ext>
            </a:extLst>
          </p:cNvPr>
          <p:cNvSpPr>
            <a:spLocks noGrp="1"/>
          </p:cNvSpPr>
          <p:nvPr>
            <p:ph type="dt" sz="half" idx="10"/>
          </p:nvPr>
        </p:nvSpPr>
        <p:spPr/>
        <p:txBody>
          <a:bodyPr/>
          <a:lstStyle/>
          <a:p>
            <a:fld id="{3C04E684-10F4-4CC3-A0B9-F03AA7BE37CF}" type="datetimeFigureOut">
              <a:rPr lang="en-US" smtClean="0"/>
              <a:t>5/8/2023</a:t>
            </a:fld>
            <a:endParaRPr lang="en-US"/>
          </a:p>
        </p:txBody>
      </p:sp>
      <p:sp>
        <p:nvSpPr>
          <p:cNvPr id="5" name="Footer Placeholder 4">
            <a:extLst>
              <a:ext uri="{FF2B5EF4-FFF2-40B4-BE49-F238E27FC236}">
                <a16:creationId xmlns:a16="http://schemas.microsoft.com/office/drawing/2014/main" id="{36E618F2-3B8E-4449-91E7-F8AA496093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3428F0-E5C2-42A1-AB2F-1A19FFAD19CF}"/>
              </a:ext>
            </a:extLst>
          </p:cNvPr>
          <p:cNvSpPr>
            <a:spLocks noGrp="1"/>
          </p:cNvSpPr>
          <p:nvPr>
            <p:ph type="sldNum" sz="quarter" idx="12"/>
          </p:nvPr>
        </p:nvSpPr>
        <p:spPr/>
        <p:txBody>
          <a:bodyPr/>
          <a:lstStyle/>
          <a:p>
            <a:fld id="{51845F5A-061D-4825-9AE9-D7794091C6CF}" type="slidenum">
              <a:rPr lang="en-US" smtClean="0"/>
              <a:t>‹Nr.›</a:t>
            </a:fld>
            <a:endParaRPr lang="en-US"/>
          </a:p>
        </p:txBody>
      </p:sp>
    </p:spTree>
    <p:extLst>
      <p:ext uri="{BB962C8B-B14F-4D97-AF65-F5344CB8AC3E}">
        <p14:creationId xmlns:p14="http://schemas.microsoft.com/office/powerpoint/2010/main" val="19681910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Graphic 9" descr="Tag=AccentColor&#10;Flavor=Light&#10;Target=Fill">
            <a:extLst>
              <a:ext uri="{FF2B5EF4-FFF2-40B4-BE49-F238E27FC236}">
                <a16:creationId xmlns:a16="http://schemas.microsoft.com/office/drawing/2014/main" id="{DB2CE8D6-5B4E-4EBE-9ED5-A1DA7E2A5CDA}"/>
              </a:ext>
            </a:extLst>
          </p:cNvPr>
          <p:cNvSpPr/>
          <p:nvPr/>
        </p:nvSpPr>
        <p:spPr>
          <a:xfrm>
            <a:off x="7209816" y="0"/>
            <a:ext cx="4143984" cy="5747660"/>
          </a:xfrm>
          <a:custGeom>
            <a:avLst/>
            <a:gdLst>
              <a:gd name="connsiteX0" fmla="*/ 0 w 3843750"/>
              <a:gd name="connsiteY0" fmla="*/ 346 h 5956080"/>
              <a:gd name="connsiteX1" fmla="*/ 72373 w 3843750"/>
              <a:gd name="connsiteY1" fmla="*/ 2447534 h 5956080"/>
              <a:gd name="connsiteX2" fmla="*/ 145093 w 3843750"/>
              <a:gd name="connsiteY2" fmla="*/ 3878724 h 5956080"/>
              <a:gd name="connsiteX3" fmla="*/ 237897 w 3843750"/>
              <a:gd name="connsiteY3" fmla="*/ 4208041 h 5956080"/>
              <a:gd name="connsiteX4" fmla="*/ 281875 w 3843750"/>
              <a:gd name="connsiteY4" fmla="*/ 4677601 h 5956080"/>
              <a:gd name="connsiteX5" fmla="*/ 360135 w 3843750"/>
              <a:gd name="connsiteY5" fmla="*/ 5287407 h 5956080"/>
              <a:gd name="connsiteX6" fmla="*/ 414155 w 3843750"/>
              <a:gd name="connsiteY6" fmla="*/ 5817914 h 5956080"/>
              <a:gd name="connsiteX7" fmla="*/ 681487 w 3843750"/>
              <a:gd name="connsiteY7" fmla="*/ 5914873 h 5956080"/>
              <a:gd name="connsiteX8" fmla="*/ 892373 w 3843750"/>
              <a:gd name="connsiteY8" fmla="*/ 5605295 h 5956080"/>
              <a:gd name="connsiteX9" fmla="*/ 1027770 w 3843750"/>
              <a:gd name="connsiteY9" fmla="*/ 5804063 h 5956080"/>
              <a:gd name="connsiteX10" fmla="*/ 1200566 w 3843750"/>
              <a:gd name="connsiteY10" fmla="*/ 5527036 h 5956080"/>
              <a:gd name="connsiteX11" fmla="*/ 1348083 w 3843750"/>
              <a:gd name="connsiteY11" fmla="*/ 5363590 h 5956080"/>
              <a:gd name="connsiteX12" fmla="*/ 1425997 w 3843750"/>
              <a:gd name="connsiteY12" fmla="*/ 4800532 h 5956080"/>
              <a:gd name="connsiteX13" fmla="*/ 1517416 w 3843750"/>
              <a:gd name="connsiteY13" fmla="*/ 4640549 h 5956080"/>
              <a:gd name="connsiteX14" fmla="*/ 1569705 w 3843750"/>
              <a:gd name="connsiteY14" fmla="*/ 4803995 h 5956080"/>
              <a:gd name="connsiteX15" fmla="*/ 1530921 w 3843750"/>
              <a:gd name="connsiteY15" fmla="*/ 5433885 h 5956080"/>
              <a:gd name="connsiteX16" fmla="*/ 1614721 w 3843750"/>
              <a:gd name="connsiteY16" fmla="*/ 5319957 h 5956080"/>
              <a:gd name="connsiteX17" fmla="*/ 1800676 w 3843750"/>
              <a:gd name="connsiteY17" fmla="*/ 4608691 h 5956080"/>
              <a:gd name="connsiteX18" fmla="*/ 1918759 w 3843750"/>
              <a:gd name="connsiteY18" fmla="*/ 4486799 h 5956080"/>
              <a:gd name="connsiteX19" fmla="*/ 2009139 w 3843750"/>
              <a:gd name="connsiteY19" fmla="*/ 4715000 h 5956080"/>
              <a:gd name="connsiteX20" fmla="*/ 2135532 w 3843750"/>
              <a:gd name="connsiteY20" fmla="*/ 5321689 h 5956080"/>
              <a:gd name="connsiteX21" fmla="*/ 2209291 w 3843750"/>
              <a:gd name="connsiteY21" fmla="*/ 5028733 h 5956080"/>
              <a:gd name="connsiteX22" fmla="*/ 2501208 w 3843750"/>
              <a:gd name="connsiteY22" fmla="*/ 4457711 h 5956080"/>
              <a:gd name="connsiteX23" fmla="*/ 2695127 w 3843750"/>
              <a:gd name="connsiteY23" fmla="*/ 4973674 h 5956080"/>
              <a:gd name="connsiteX24" fmla="*/ 2825329 w 3843750"/>
              <a:gd name="connsiteY24" fmla="*/ 4563328 h 5956080"/>
              <a:gd name="connsiteX25" fmla="*/ 2904628 w 3843750"/>
              <a:gd name="connsiteY25" fmla="*/ 4466368 h 5956080"/>
              <a:gd name="connsiteX26" fmla="*/ 2922635 w 3843750"/>
              <a:gd name="connsiteY26" fmla="*/ 4519696 h 5956080"/>
              <a:gd name="connsiteX27" fmla="*/ 3089544 w 3843750"/>
              <a:gd name="connsiteY27" fmla="*/ 3606545 h 5956080"/>
              <a:gd name="connsiteX28" fmla="*/ 3150490 w 3843750"/>
              <a:gd name="connsiteY28" fmla="*/ 3989882 h 5956080"/>
              <a:gd name="connsiteX29" fmla="*/ 3755448 w 3843750"/>
              <a:gd name="connsiteY29" fmla="*/ 1538193 h 5956080"/>
              <a:gd name="connsiteX30" fmla="*/ 3850330 w 3843750"/>
              <a:gd name="connsiteY30" fmla="*/ 0 h 5956080"/>
              <a:gd name="connsiteX31" fmla="*/ 0 w 3843750"/>
              <a:gd name="connsiteY31" fmla="*/ 0 h 59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843750" h="5956080">
                <a:moveTo>
                  <a:pt x="0" y="346"/>
                </a:moveTo>
                <a:cubicBezTo>
                  <a:pt x="12120" y="1234155"/>
                  <a:pt x="72720" y="2447534"/>
                  <a:pt x="72373" y="2447534"/>
                </a:cubicBezTo>
                <a:cubicBezTo>
                  <a:pt x="72720" y="2449265"/>
                  <a:pt x="114274" y="3641520"/>
                  <a:pt x="145093" y="3878724"/>
                </a:cubicBezTo>
                <a:cubicBezTo>
                  <a:pt x="176258" y="4119392"/>
                  <a:pt x="210194" y="3969797"/>
                  <a:pt x="237897" y="4208041"/>
                </a:cubicBezTo>
                <a:cubicBezTo>
                  <a:pt x="250017" y="4367677"/>
                  <a:pt x="237204" y="4527661"/>
                  <a:pt x="281875" y="4677601"/>
                </a:cubicBezTo>
                <a:cubicBezTo>
                  <a:pt x="278758" y="4908226"/>
                  <a:pt x="338319" y="5059552"/>
                  <a:pt x="360135" y="5287407"/>
                </a:cubicBezTo>
                <a:cubicBezTo>
                  <a:pt x="370177" y="5468860"/>
                  <a:pt x="348015" y="5649274"/>
                  <a:pt x="414155" y="5817914"/>
                </a:cubicBezTo>
                <a:cubicBezTo>
                  <a:pt x="467137" y="5947770"/>
                  <a:pt x="534662" y="6049578"/>
                  <a:pt x="681487" y="5914873"/>
                </a:cubicBezTo>
                <a:cubicBezTo>
                  <a:pt x="680448" y="5747964"/>
                  <a:pt x="925963" y="5772897"/>
                  <a:pt x="892373" y="5605295"/>
                </a:cubicBezTo>
                <a:cubicBezTo>
                  <a:pt x="1003184" y="5641309"/>
                  <a:pt x="945009" y="5759046"/>
                  <a:pt x="1027770" y="5804063"/>
                </a:cubicBezTo>
                <a:cubicBezTo>
                  <a:pt x="1099105" y="5719915"/>
                  <a:pt x="1051664" y="5551968"/>
                  <a:pt x="1200566" y="5527036"/>
                </a:cubicBezTo>
                <a:cubicBezTo>
                  <a:pt x="1352931" y="5564088"/>
                  <a:pt x="1336655" y="5453970"/>
                  <a:pt x="1348083" y="5363590"/>
                </a:cubicBezTo>
                <a:cubicBezTo>
                  <a:pt x="1370938" y="5149586"/>
                  <a:pt x="1389291" y="5009687"/>
                  <a:pt x="1425997" y="4800532"/>
                </a:cubicBezTo>
                <a:cubicBezTo>
                  <a:pt x="1436385" y="4748243"/>
                  <a:pt x="1415608" y="4628775"/>
                  <a:pt x="1517416" y="4640549"/>
                </a:cubicBezTo>
                <a:cubicBezTo>
                  <a:pt x="1596022" y="4651976"/>
                  <a:pt x="1566242" y="4746512"/>
                  <a:pt x="1569705" y="4803995"/>
                </a:cubicBezTo>
                <a:cubicBezTo>
                  <a:pt x="1600177" y="5128809"/>
                  <a:pt x="1532998" y="5109763"/>
                  <a:pt x="1530921" y="5433885"/>
                </a:cubicBezTo>
                <a:cubicBezTo>
                  <a:pt x="1530574" y="5446697"/>
                  <a:pt x="1580786" y="5458125"/>
                  <a:pt x="1614721" y="5319957"/>
                </a:cubicBezTo>
                <a:cubicBezTo>
                  <a:pt x="1681208" y="5047432"/>
                  <a:pt x="1760507" y="4832736"/>
                  <a:pt x="1800676" y="4608691"/>
                </a:cubicBezTo>
                <a:cubicBezTo>
                  <a:pt x="1848463" y="4656824"/>
                  <a:pt x="1889671" y="4439704"/>
                  <a:pt x="1918759" y="4486799"/>
                </a:cubicBezTo>
                <a:cubicBezTo>
                  <a:pt x="1932264" y="4566098"/>
                  <a:pt x="1956503" y="4642626"/>
                  <a:pt x="2009139" y="4715000"/>
                </a:cubicBezTo>
                <a:cubicBezTo>
                  <a:pt x="2054502" y="4933851"/>
                  <a:pt x="2004983" y="5137812"/>
                  <a:pt x="2135532" y="5321689"/>
                </a:cubicBezTo>
                <a:cubicBezTo>
                  <a:pt x="2135532" y="5321689"/>
                  <a:pt x="2137610" y="5265245"/>
                  <a:pt x="2209291" y="5028733"/>
                </a:cubicBezTo>
                <a:cubicBezTo>
                  <a:pt x="2267120" y="4838277"/>
                  <a:pt x="2341225" y="4936622"/>
                  <a:pt x="2501208" y="4457711"/>
                </a:cubicBezTo>
                <a:cubicBezTo>
                  <a:pt x="2545186" y="4641934"/>
                  <a:pt x="2446495" y="4877753"/>
                  <a:pt x="2695127" y="4973674"/>
                </a:cubicBezTo>
                <a:cubicBezTo>
                  <a:pt x="2743260" y="4833775"/>
                  <a:pt x="2706208" y="4662365"/>
                  <a:pt x="2825329" y="4563328"/>
                </a:cubicBezTo>
                <a:cubicBezTo>
                  <a:pt x="2859958" y="4534586"/>
                  <a:pt x="2884890" y="4501689"/>
                  <a:pt x="2904628" y="4466368"/>
                </a:cubicBezTo>
                <a:cubicBezTo>
                  <a:pt x="2910515" y="4484375"/>
                  <a:pt x="2916749" y="4503074"/>
                  <a:pt x="2922635" y="4519696"/>
                </a:cubicBezTo>
                <a:cubicBezTo>
                  <a:pt x="2946529" y="4491647"/>
                  <a:pt x="3082618" y="3784882"/>
                  <a:pt x="3089544" y="3606545"/>
                </a:cubicBezTo>
                <a:cubicBezTo>
                  <a:pt x="3124172" y="3733285"/>
                  <a:pt x="3150490" y="3989882"/>
                  <a:pt x="3150490" y="3989882"/>
                </a:cubicBezTo>
                <a:cubicBezTo>
                  <a:pt x="3150490" y="3989882"/>
                  <a:pt x="3300085" y="3936900"/>
                  <a:pt x="3755448" y="1538193"/>
                </a:cubicBezTo>
                <a:cubicBezTo>
                  <a:pt x="3791461" y="1348775"/>
                  <a:pt x="3824704" y="697762"/>
                  <a:pt x="3850330" y="0"/>
                </a:cubicBezTo>
                <a:lnTo>
                  <a:pt x="0" y="0"/>
                </a:lnTo>
                <a:close/>
              </a:path>
            </a:pathLst>
          </a:custGeom>
          <a:solidFill>
            <a:schemeClr val="accent1">
              <a:alpha val="20000"/>
            </a:schemeClr>
          </a:solidFill>
          <a:ln w="32707" cap="flat">
            <a:noFill/>
            <a:prstDash val="solid"/>
            <a:miter/>
          </a:ln>
        </p:spPr>
        <p:txBody>
          <a:bodyPr rtlCol="0" anchor="ctr"/>
          <a:lstStyle/>
          <a:p>
            <a:endParaRPr lang="en-US" sz="1800"/>
          </a:p>
        </p:txBody>
      </p:sp>
      <p:sp>
        <p:nvSpPr>
          <p:cNvPr id="2" name="Title 1">
            <a:extLst>
              <a:ext uri="{FF2B5EF4-FFF2-40B4-BE49-F238E27FC236}">
                <a16:creationId xmlns:a16="http://schemas.microsoft.com/office/drawing/2014/main" id="{64AD5705-B027-4C44-B38A-60296E29EB12}"/>
              </a:ext>
            </a:extLst>
          </p:cNvPr>
          <p:cNvSpPr>
            <a:spLocks noGrp="1"/>
          </p:cNvSpPr>
          <p:nvPr>
            <p:ph type="title"/>
          </p:nvPr>
        </p:nvSpPr>
        <p:spPr>
          <a:xfrm>
            <a:off x="831851" y="1078991"/>
            <a:ext cx="5266944" cy="3136392"/>
          </a:xfrm>
        </p:spPr>
        <p:txBody>
          <a:bodyPr anchor="b">
            <a:norm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8BBAC4-9088-44CF-BA2D-B8DD24FB5274}"/>
              </a:ext>
            </a:extLst>
          </p:cNvPr>
          <p:cNvSpPr>
            <a:spLocks noGrp="1"/>
          </p:cNvSpPr>
          <p:nvPr>
            <p:ph type="body" idx="1"/>
          </p:nvPr>
        </p:nvSpPr>
        <p:spPr>
          <a:xfrm>
            <a:off x="831851" y="4279394"/>
            <a:ext cx="5266944" cy="1500187"/>
          </a:xfrm>
        </p:spPr>
        <p:txBody>
          <a:bodyPr/>
          <a:lstStyle>
            <a:lvl1pPr marL="0" indent="0">
              <a:buNone/>
              <a:defRPr sz="2400" cap="all"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93FB3F-D2A6-4919-B57B-C08861D46303}"/>
              </a:ext>
            </a:extLst>
          </p:cNvPr>
          <p:cNvSpPr>
            <a:spLocks noGrp="1"/>
          </p:cNvSpPr>
          <p:nvPr>
            <p:ph type="dt" sz="half" idx="10"/>
          </p:nvPr>
        </p:nvSpPr>
        <p:spPr/>
        <p:txBody>
          <a:bodyPr/>
          <a:lstStyle/>
          <a:p>
            <a:fld id="{3C04E684-10F4-4CC3-A0B9-F03AA7BE37CF}" type="datetimeFigureOut">
              <a:rPr lang="en-US" smtClean="0"/>
              <a:t>5/8/2023</a:t>
            </a:fld>
            <a:endParaRPr lang="en-US"/>
          </a:p>
        </p:txBody>
      </p:sp>
      <p:sp>
        <p:nvSpPr>
          <p:cNvPr id="5" name="Footer Placeholder 4">
            <a:extLst>
              <a:ext uri="{FF2B5EF4-FFF2-40B4-BE49-F238E27FC236}">
                <a16:creationId xmlns:a16="http://schemas.microsoft.com/office/drawing/2014/main" id="{989049E0-6BE5-43FA-A4D4-ACAFC871A7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F8C28D-1479-4F15-B906-0AEBBCCA8CFA}"/>
              </a:ext>
            </a:extLst>
          </p:cNvPr>
          <p:cNvSpPr>
            <a:spLocks noGrp="1"/>
          </p:cNvSpPr>
          <p:nvPr>
            <p:ph type="sldNum" sz="quarter" idx="12"/>
          </p:nvPr>
        </p:nvSpPr>
        <p:spPr/>
        <p:txBody>
          <a:bodyPr/>
          <a:lstStyle/>
          <a:p>
            <a:fld id="{51845F5A-061D-4825-9AE9-D7794091C6CF}" type="slidenum">
              <a:rPr lang="en-US" smtClean="0"/>
              <a:t>‹Nr.›</a:t>
            </a:fld>
            <a:endParaRPr lang="en-US"/>
          </a:p>
        </p:txBody>
      </p:sp>
    </p:spTree>
    <p:extLst>
      <p:ext uri="{BB962C8B-B14F-4D97-AF65-F5344CB8AC3E}">
        <p14:creationId xmlns:p14="http://schemas.microsoft.com/office/powerpoint/2010/main" val="3392119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FD51F360-8860-4FB5-A0A5-773473DD8B39}"/>
              </a:ext>
            </a:extLst>
          </p:cNvPr>
          <p:cNvSpPr/>
          <p:nvPr/>
        </p:nvSpPr>
        <p:spPr>
          <a:xfrm flipH="1">
            <a:off x="2"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sz="1800"/>
          </a:p>
        </p:txBody>
      </p:sp>
      <p:sp>
        <p:nvSpPr>
          <p:cNvPr id="2" name="Title 1">
            <a:extLst>
              <a:ext uri="{FF2B5EF4-FFF2-40B4-BE49-F238E27FC236}">
                <a16:creationId xmlns:a16="http://schemas.microsoft.com/office/drawing/2014/main" id="{D2A77EC9-372A-4ECA-9088-780532AF057F}"/>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C882CE-1B27-414A-9B06-AA5D2DB683BA}"/>
              </a:ext>
            </a:extLst>
          </p:cNvPr>
          <p:cNvSpPr>
            <a:spLocks noGrp="1"/>
          </p:cNvSpPr>
          <p:nvPr>
            <p:ph sz="half" idx="1"/>
          </p:nvPr>
        </p:nvSpPr>
        <p:spPr>
          <a:xfrm>
            <a:off x="838200"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0397E60-5D92-4530-96D1-FC09AF3C2742}"/>
              </a:ext>
            </a:extLst>
          </p:cNvPr>
          <p:cNvSpPr>
            <a:spLocks noGrp="1"/>
          </p:cNvSpPr>
          <p:nvPr>
            <p:ph sz="half" idx="2"/>
          </p:nvPr>
        </p:nvSpPr>
        <p:spPr>
          <a:xfrm>
            <a:off x="6419088"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034240FE-0C6A-47E9-9B0A-7B3C60877372}"/>
              </a:ext>
            </a:extLst>
          </p:cNvPr>
          <p:cNvSpPr>
            <a:spLocks noGrp="1"/>
          </p:cNvSpPr>
          <p:nvPr>
            <p:ph type="dt" sz="half" idx="10"/>
          </p:nvPr>
        </p:nvSpPr>
        <p:spPr/>
        <p:txBody>
          <a:bodyPr/>
          <a:lstStyle/>
          <a:p>
            <a:fld id="{3C04E684-10F4-4CC3-A0B9-F03AA7BE37CF}" type="datetimeFigureOut">
              <a:rPr lang="en-US" smtClean="0"/>
              <a:t>5/8/2023</a:t>
            </a:fld>
            <a:endParaRPr lang="en-US"/>
          </a:p>
        </p:txBody>
      </p:sp>
      <p:sp>
        <p:nvSpPr>
          <p:cNvPr id="6" name="Footer Placeholder 5">
            <a:extLst>
              <a:ext uri="{FF2B5EF4-FFF2-40B4-BE49-F238E27FC236}">
                <a16:creationId xmlns:a16="http://schemas.microsoft.com/office/drawing/2014/main" id="{8671AE1B-BB18-4C7E-AA77-3A4D401A5F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FA7B1D-FEDD-4E29-A352-29E5F498B323}"/>
              </a:ext>
            </a:extLst>
          </p:cNvPr>
          <p:cNvSpPr>
            <a:spLocks noGrp="1"/>
          </p:cNvSpPr>
          <p:nvPr>
            <p:ph type="sldNum" sz="quarter" idx="12"/>
          </p:nvPr>
        </p:nvSpPr>
        <p:spPr/>
        <p:txBody>
          <a:bodyPr/>
          <a:lstStyle/>
          <a:p>
            <a:fld id="{51845F5A-061D-4825-9AE9-D7794091C6CF}" type="slidenum">
              <a:rPr lang="en-US" smtClean="0"/>
              <a:t>‹Nr.›</a:t>
            </a:fld>
            <a:endParaRPr lang="en-US"/>
          </a:p>
        </p:txBody>
      </p:sp>
    </p:spTree>
    <p:extLst>
      <p:ext uri="{BB962C8B-B14F-4D97-AF65-F5344CB8AC3E}">
        <p14:creationId xmlns:p14="http://schemas.microsoft.com/office/powerpoint/2010/main" val="2266584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Shape 9" descr="Tag=AccentColor&#10;Flavor=Light&#10;Target=Fill">
            <a:extLst>
              <a:ext uri="{FF2B5EF4-FFF2-40B4-BE49-F238E27FC236}">
                <a16:creationId xmlns:a16="http://schemas.microsoft.com/office/drawing/2014/main" id="{527D753D-3426-457C-9082-B92894509EC0}"/>
              </a:ext>
            </a:extLst>
          </p:cNvPr>
          <p:cNvSpPr/>
          <p:nvPr/>
        </p:nvSpPr>
        <p:spPr>
          <a:xfrm flipH="1">
            <a:off x="2"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sz="1800"/>
          </a:p>
        </p:txBody>
      </p:sp>
      <p:sp>
        <p:nvSpPr>
          <p:cNvPr id="2" name="Title 1">
            <a:extLst>
              <a:ext uri="{FF2B5EF4-FFF2-40B4-BE49-F238E27FC236}">
                <a16:creationId xmlns:a16="http://schemas.microsoft.com/office/drawing/2014/main" id="{164D2B94-0682-4185-BCE3-89AF214A4FA8}"/>
              </a:ext>
            </a:extLst>
          </p:cNvPr>
          <p:cNvSpPr>
            <a:spLocks noGrp="1"/>
          </p:cNvSpPr>
          <p:nvPr>
            <p:ph type="title"/>
          </p:nvPr>
        </p:nvSpPr>
        <p:spPr>
          <a:xfrm>
            <a:off x="839788" y="365127"/>
            <a:ext cx="10515600" cy="1325563"/>
          </a:xfrm>
        </p:spPr>
        <p:txBody>
          <a:bodyPr>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D65C47E-B85E-4B3E-A669-DEEC7F5DF2FB}"/>
              </a:ext>
            </a:extLst>
          </p:cNvPr>
          <p:cNvSpPr>
            <a:spLocks noGrp="1"/>
          </p:cNvSpPr>
          <p:nvPr>
            <p:ph type="body" idx="1"/>
          </p:nvPr>
        </p:nvSpPr>
        <p:spPr>
          <a:xfrm>
            <a:off x="8397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24517F-FE8C-49AD-9A52-0F4301052699}"/>
              </a:ext>
            </a:extLst>
          </p:cNvPr>
          <p:cNvSpPr>
            <a:spLocks noGrp="1"/>
          </p:cNvSpPr>
          <p:nvPr>
            <p:ph sz="half" idx="2"/>
          </p:nvPr>
        </p:nvSpPr>
        <p:spPr>
          <a:xfrm>
            <a:off x="8397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80C73EC-7117-4DC2-9075-14102F2E282B}"/>
              </a:ext>
            </a:extLst>
          </p:cNvPr>
          <p:cNvSpPr>
            <a:spLocks noGrp="1"/>
          </p:cNvSpPr>
          <p:nvPr>
            <p:ph type="body" sz="quarter" idx="3"/>
          </p:nvPr>
        </p:nvSpPr>
        <p:spPr>
          <a:xfrm>
            <a:off x="64190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D9A323-865B-4177-8F98-9BA304E022E0}"/>
              </a:ext>
            </a:extLst>
          </p:cNvPr>
          <p:cNvSpPr>
            <a:spLocks noGrp="1"/>
          </p:cNvSpPr>
          <p:nvPr>
            <p:ph sz="quarter" idx="4"/>
          </p:nvPr>
        </p:nvSpPr>
        <p:spPr>
          <a:xfrm>
            <a:off x="64190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AA4E5D6-7075-4584-BD43-D966F0B58E6D}"/>
              </a:ext>
            </a:extLst>
          </p:cNvPr>
          <p:cNvSpPr>
            <a:spLocks noGrp="1"/>
          </p:cNvSpPr>
          <p:nvPr>
            <p:ph type="dt" sz="half" idx="10"/>
          </p:nvPr>
        </p:nvSpPr>
        <p:spPr/>
        <p:txBody>
          <a:bodyPr/>
          <a:lstStyle/>
          <a:p>
            <a:fld id="{3C04E684-10F4-4CC3-A0B9-F03AA7BE37CF}" type="datetimeFigureOut">
              <a:rPr lang="en-US" smtClean="0"/>
              <a:t>5/8/2023</a:t>
            </a:fld>
            <a:endParaRPr lang="en-US"/>
          </a:p>
        </p:txBody>
      </p:sp>
      <p:sp>
        <p:nvSpPr>
          <p:cNvPr id="8" name="Footer Placeholder 7">
            <a:extLst>
              <a:ext uri="{FF2B5EF4-FFF2-40B4-BE49-F238E27FC236}">
                <a16:creationId xmlns:a16="http://schemas.microsoft.com/office/drawing/2014/main" id="{8C38B83D-8A05-4F3C-A409-1602C96307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D250E7-8A73-449C-A140-A2A2582D7F33}"/>
              </a:ext>
            </a:extLst>
          </p:cNvPr>
          <p:cNvSpPr>
            <a:spLocks noGrp="1"/>
          </p:cNvSpPr>
          <p:nvPr>
            <p:ph type="sldNum" sz="quarter" idx="12"/>
          </p:nvPr>
        </p:nvSpPr>
        <p:spPr/>
        <p:txBody>
          <a:bodyPr/>
          <a:lstStyle/>
          <a:p>
            <a:fld id="{51845F5A-061D-4825-9AE9-D7794091C6CF}" type="slidenum">
              <a:rPr lang="en-US" smtClean="0"/>
              <a:t>‹Nr.›</a:t>
            </a:fld>
            <a:endParaRPr lang="en-US"/>
          </a:p>
        </p:txBody>
      </p:sp>
    </p:spTree>
    <p:extLst>
      <p:ext uri="{BB962C8B-B14F-4D97-AF65-F5344CB8AC3E}">
        <p14:creationId xmlns:p14="http://schemas.microsoft.com/office/powerpoint/2010/main" val="981430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Graphic 1" descr="Tag=AccentColor&#10;Flavor=Light&#10;Target=Fill">
            <a:extLst>
              <a:ext uri="{FF2B5EF4-FFF2-40B4-BE49-F238E27FC236}">
                <a16:creationId xmlns:a16="http://schemas.microsoft.com/office/drawing/2014/main" id="{AAFBE1F6-FC6D-4C3D-9AC3-97028E6F18C7}"/>
              </a:ext>
            </a:extLst>
          </p:cNvPr>
          <p:cNvSpPr/>
          <p:nvPr/>
        </p:nvSpPr>
        <p:spPr>
          <a:xfrm rot="10800000" flipV="1">
            <a:off x="1969639" y="181596"/>
            <a:ext cx="8252723"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sz="1800" dirty="0"/>
          </a:p>
        </p:txBody>
      </p:sp>
      <p:sp>
        <p:nvSpPr>
          <p:cNvPr id="2" name="Title 1">
            <a:extLst>
              <a:ext uri="{FF2B5EF4-FFF2-40B4-BE49-F238E27FC236}">
                <a16:creationId xmlns:a16="http://schemas.microsoft.com/office/drawing/2014/main" id="{192825A4-268B-4301-8432-F9E9B2661AEC}"/>
              </a:ext>
            </a:extLst>
          </p:cNvPr>
          <p:cNvSpPr>
            <a:spLocks noGrp="1"/>
          </p:cNvSpPr>
          <p:nvPr>
            <p:ph type="title"/>
          </p:nvPr>
        </p:nvSpPr>
        <p:spPr>
          <a:xfrm>
            <a:off x="2843784" y="1572768"/>
            <a:ext cx="6501384" cy="4096512"/>
          </a:xfrm>
        </p:spPr>
        <p:txBody>
          <a:bodyPr>
            <a:normAutofit/>
          </a:bodyPr>
          <a:lstStyle>
            <a:lvl1pPr algn="ctr">
              <a:defRPr sz="40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DA33410F-8A90-47F6-BD39-4AC0E4358351}"/>
              </a:ext>
            </a:extLst>
          </p:cNvPr>
          <p:cNvSpPr>
            <a:spLocks noGrp="1"/>
          </p:cNvSpPr>
          <p:nvPr>
            <p:ph type="dt" sz="half" idx="10"/>
          </p:nvPr>
        </p:nvSpPr>
        <p:spPr/>
        <p:txBody>
          <a:bodyPr/>
          <a:lstStyle/>
          <a:p>
            <a:fld id="{3C04E684-10F4-4CC3-A0B9-F03AA7BE37CF}" type="datetimeFigureOut">
              <a:rPr lang="en-US" smtClean="0"/>
              <a:t>5/8/2023</a:t>
            </a:fld>
            <a:endParaRPr lang="en-US"/>
          </a:p>
        </p:txBody>
      </p:sp>
      <p:sp>
        <p:nvSpPr>
          <p:cNvPr id="4" name="Footer Placeholder 3">
            <a:extLst>
              <a:ext uri="{FF2B5EF4-FFF2-40B4-BE49-F238E27FC236}">
                <a16:creationId xmlns:a16="http://schemas.microsoft.com/office/drawing/2014/main" id="{D1D819A9-F8DE-4E5C-AFC3-E0105ACD82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4E25320-A12F-4F3E-8EC9-11292FF36BEA}"/>
              </a:ext>
            </a:extLst>
          </p:cNvPr>
          <p:cNvSpPr>
            <a:spLocks noGrp="1"/>
          </p:cNvSpPr>
          <p:nvPr>
            <p:ph type="sldNum" sz="quarter" idx="12"/>
          </p:nvPr>
        </p:nvSpPr>
        <p:spPr/>
        <p:txBody>
          <a:bodyPr/>
          <a:lstStyle/>
          <a:p>
            <a:fld id="{51845F5A-061D-4825-9AE9-D7794091C6CF}" type="slidenum">
              <a:rPr lang="en-US" smtClean="0"/>
              <a:t>‹Nr.›</a:t>
            </a:fld>
            <a:endParaRPr lang="en-US"/>
          </a:p>
        </p:txBody>
      </p:sp>
    </p:spTree>
    <p:extLst>
      <p:ext uri="{BB962C8B-B14F-4D97-AF65-F5344CB8AC3E}">
        <p14:creationId xmlns:p14="http://schemas.microsoft.com/office/powerpoint/2010/main" val="2091820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fld id="{3C04E684-10F4-4CC3-A0B9-F03AA7BE37CF}" type="datetimeFigureOut">
              <a:rPr lang="en-US" smtClean="0"/>
              <a:t>5/8/2023</a:t>
            </a:fld>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‹Nr.›</a:t>
            </a:fld>
            <a:endParaRPr lang="en-US"/>
          </a:p>
        </p:txBody>
      </p:sp>
    </p:spTree>
    <p:extLst>
      <p:ext uri="{BB962C8B-B14F-4D97-AF65-F5344CB8AC3E}">
        <p14:creationId xmlns:p14="http://schemas.microsoft.com/office/powerpoint/2010/main" val="494419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2">
    <p:spTree>
      <p:nvGrpSpPr>
        <p:cNvPr id="1" name=""/>
        <p:cNvGrpSpPr/>
        <p:nvPr/>
      </p:nvGrpSpPr>
      <p:grpSpPr>
        <a:xfrm>
          <a:off x="0" y="0"/>
          <a:ext cx="0" cy="0"/>
          <a:chOff x="0" y="0"/>
          <a:chExt cx="0" cy="0"/>
        </a:xfrm>
      </p:grpSpPr>
      <p:sp>
        <p:nvSpPr>
          <p:cNvPr id="6" name="Freeform: Shape 5" descr="Mask ID=&#10;Mask position=bottom, center&#10;Mask family= brushstroke, landscape, wide">
            <a:extLst>
              <a:ext uri="{FF2B5EF4-FFF2-40B4-BE49-F238E27FC236}">
                <a16:creationId xmlns:a16="http://schemas.microsoft.com/office/drawing/2014/main" id="{736BF44D-E8DD-45FA-931D-CBCC67D57944}"/>
              </a:ext>
            </a:extLst>
          </p:cNvPr>
          <p:cNvSpPr/>
          <p:nvPr/>
        </p:nvSpPr>
        <p:spPr>
          <a:xfrm>
            <a:off x="1768101"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accent1">
              <a:alpha val="20000"/>
            </a:schemeClr>
          </a:solidFill>
          <a:ln w="32707" cap="flat">
            <a:noFill/>
            <a:prstDash val="solid"/>
            <a:miter/>
          </a:ln>
        </p:spPr>
        <p:txBody>
          <a:bodyPr wrap="square" rtlCol="0" anchor="ctr">
            <a:noAutofit/>
          </a:bodyPr>
          <a:lstStyle/>
          <a:p>
            <a:endParaRPr lang="en-US" sz="1800"/>
          </a:p>
        </p:txBody>
      </p:sp>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fld id="{3C04E684-10F4-4CC3-A0B9-F03AA7BE37CF}" type="datetimeFigureOut">
              <a:rPr lang="en-US" smtClean="0"/>
              <a:t>5/8/2023</a:t>
            </a:fld>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‹Nr.›</a:t>
            </a:fld>
            <a:endParaRPr lang="en-US"/>
          </a:p>
        </p:txBody>
      </p:sp>
    </p:spTree>
    <p:extLst>
      <p:ext uri="{BB962C8B-B14F-4D97-AF65-F5344CB8AC3E}">
        <p14:creationId xmlns:p14="http://schemas.microsoft.com/office/powerpoint/2010/main" val="892360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76C5A8FA-6B61-4934-AF55-C595090CA5DC}"/>
              </a:ext>
            </a:extLst>
          </p:cNvPr>
          <p:cNvSpPr/>
          <p:nvPr/>
        </p:nvSpPr>
        <p:spPr>
          <a:xfrm>
            <a:off x="4726728"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accent1">
              <a:alpha val="20000"/>
            </a:schemeClr>
          </a:solidFill>
          <a:ln w="32707" cap="flat">
            <a:noFill/>
            <a:prstDash val="solid"/>
            <a:miter/>
          </a:ln>
        </p:spPr>
        <p:txBody>
          <a:bodyPr rtlCol="0" anchor="ctr"/>
          <a:lstStyle/>
          <a:p>
            <a:endParaRPr lang="en-US" sz="1800">
              <a:solidFill>
                <a:schemeClr val="tx1"/>
              </a:solidFill>
            </a:endParaRPr>
          </a:p>
        </p:txBody>
      </p:sp>
      <p:sp>
        <p:nvSpPr>
          <p:cNvPr id="2" name="Title 1">
            <a:extLst>
              <a:ext uri="{FF2B5EF4-FFF2-40B4-BE49-F238E27FC236}">
                <a16:creationId xmlns:a16="http://schemas.microsoft.com/office/drawing/2014/main" id="{146AD042-DE90-4088-8A07-B9A64C2CE03E}"/>
              </a:ext>
            </a:extLst>
          </p:cNvPr>
          <p:cNvSpPr>
            <a:spLocks noGrp="1"/>
          </p:cNvSpPr>
          <p:nvPr>
            <p:ph type="title"/>
          </p:nvPr>
        </p:nvSpPr>
        <p:spPr>
          <a:xfrm>
            <a:off x="839788" y="640080"/>
            <a:ext cx="3886200" cy="2953512"/>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F2FFC98-62A0-445A-BEDA-785BE925A1D8}"/>
              </a:ext>
            </a:extLst>
          </p:cNvPr>
          <p:cNvSpPr>
            <a:spLocks noGrp="1"/>
          </p:cNvSpPr>
          <p:nvPr>
            <p:ph idx="1"/>
          </p:nvPr>
        </p:nvSpPr>
        <p:spPr>
          <a:xfrm>
            <a:off x="7059168" y="640080"/>
            <a:ext cx="4489704" cy="5596128"/>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DB4D7827-8489-4EE4-88EE-16685FE6DE8A}"/>
              </a:ext>
            </a:extLst>
          </p:cNvPr>
          <p:cNvSpPr>
            <a:spLocks noGrp="1"/>
          </p:cNvSpPr>
          <p:nvPr>
            <p:ph type="body" sz="half" idx="2"/>
          </p:nvPr>
        </p:nvSpPr>
        <p:spPr>
          <a:xfrm>
            <a:off x="839788" y="3776472"/>
            <a:ext cx="3886200" cy="24688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33534F-EA91-4A50-B0F6-10D689E458EF}"/>
              </a:ext>
            </a:extLst>
          </p:cNvPr>
          <p:cNvSpPr>
            <a:spLocks noGrp="1"/>
          </p:cNvSpPr>
          <p:nvPr>
            <p:ph type="dt" sz="half" idx="10"/>
          </p:nvPr>
        </p:nvSpPr>
        <p:spPr/>
        <p:txBody>
          <a:bodyPr/>
          <a:lstStyle/>
          <a:p>
            <a:fld id="{3C04E684-10F4-4CC3-A0B9-F03AA7BE37CF}" type="datetimeFigureOut">
              <a:rPr lang="en-US" smtClean="0"/>
              <a:t>5/8/2023</a:t>
            </a:fld>
            <a:endParaRPr lang="en-US"/>
          </a:p>
        </p:txBody>
      </p:sp>
      <p:sp>
        <p:nvSpPr>
          <p:cNvPr id="6" name="Footer Placeholder 5">
            <a:extLst>
              <a:ext uri="{FF2B5EF4-FFF2-40B4-BE49-F238E27FC236}">
                <a16:creationId xmlns:a16="http://schemas.microsoft.com/office/drawing/2014/main" id="{6C20F3F7-8B4B-4015-AA9C-109D05B2F146}"/>
              </a:ext>
            </a:extLst>
          </p:cNvPr>
          <p:cNvSpPr>
            <a:spLocks noGrp="1"/>
          </p:cNvSpPr>
          <p:nvPr>
            <p:ph type="ftr" sz="quarter" idx="11"/>
          </p:nvPr>
        </p:nvSpPr>
        <p:spPr/>
        <p:txBody>
          <a:bodyPr/>
          <a:lstStyle>
            <a:lvl1pPr algn="l">
              <a:defRPr/>
            </a:lvl1pPr>
          </a:lstStyle>
          <a:p>
            <a:endParaRPr lang="en-US"/>
          </a:p>
        </p:txBody>
      </p:sp>
      <p:sp>
        <p:nvSpPr>
          <p:cNvPr id="7" name="Slide Number Placeholder 6">
            <a:extLst>
              <a:ext uri="{FF2B5EF4-FFF2-40B4-BE49-F238E27FC236}">
                <a16:creationId xmlns:a16="http://schemas.microsoft.com/office/drawing/2014/main" id="{910B6EE2-78A1-4D01-87BE-A1487FBD271F}"/>
              </a:ext>
            </a:extLst>
          </p:cNvPr>
          <p:cNvSpPr>
            <a:spLocks noGrp="1"/>
          </p:cNvSpPr>
          <p:nvPr>
            <p:ph type="sldNum" sz="quarter" idx="12"/>
          </p:nvPr>
        </p:nvSpPr>
        <p:spPr/>
        <p:txBody>
          <a:bodyPr/>
          <a:lstStyle/>
          <a:p>
            <a:fld id="{51845F5A-061D-4825-9AE9-D7794091C6CF}" type="slidenum">
              <a:rPr lang="en-US" smtClean="0"/>
              <a:t>‹Nr.›</a:t>
            </a:fld>
            <a:endParaRPr lang="en-US"/>
          </a:p>
        </p:txBody>
      </p:sp>
    </p:spTree>
    <p:extLst>
      <p:ext uri="{BB962C8B-B14F-4D97-AF65-F5344CB8AC3E}">
        <p14:creationId xmlns:p14="http://schemas.microsoft.com/office/powerpoint/2010/main" val="2922527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615C6B-1C98-4B1C-AB4B-1E1898E593BE}"/>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8DFF97-B7FD-47F9-BC7F-DD4B4C5EA2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1831D22-079E-43E3-86A4-BA12DB888C79}"/>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E684-10F4-4CC3-A0B9-F03AA7BE37CF}" type="datetimeFigureOut">
              <a:rPr lang="en-US" smtClean="0"/>
              <a:t>5/8/2023</a:t>
            </a:fld>
            <a:endParaRPr lang="en-US"/>
          </a:p>
        </p:txBody>
      </p:sp>
      <p:sp>
        <p:nvSpPr>
          <p:cNvPr id="5" name="Footer Placeholder 4">
            <a:extLst>
              <a:ext uri="{FF2B5EF4-FFF2-40B4-BE49-F238E27FC236}">
                <a16:creationId xmlns:a16="http://schemas.microsoft.com/office/drawing/2014/main" id="{A14C30A2-140B-4A5D-BEEC-C1314AF1F3F6}"/>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B71BA8F-7826-496D-91F8-B3ECDF34DA73}"/>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45F5A-061D-4825-9AE9-D7794091C6CF}" type="slidenum">
              <a:rPr lang="en-US" smtClean="0"/>
              <a:t>‹Nr.›</a:t>
            </a:fld>
            <a:endParaRPr lang="en-US"/>
          </a:p>
        </p:txBody>
      </p:sp>
    </p:spTree>
    <p:extLst>
      <p:ext uri="{BB962C8B-B14F-4D97-AF65-F5344CB8AC3E}">
        <p14:creationId xmlns:p14="http://schemas.microsoft.com/office/powerpoint/2010/main" val="1010525343"/>
      </p:ext>
    </p:extLst>
  </p:cSld>
  <p:clrMap bg1="lt1" tx1="dk1" bg2="lt2" tx2="dk2" accent1="accent1" accent2="accent2" accent3="accent3" accent4="accent4" accent5="accent5" accent6="accent6" hlink="hlink" folHlink="folHlink"/>
  <p:sldLayoutIdLst>
    <p:sldLayoutId id="2147483672" r:id="rId1"/>
    <p:sldLayoutId id="2147483671" r:id="rId2"/>
    <p:sldLayoutId id="2147483670" r:id="rId3"/>
    <p:sldLayoutId id="2147483669" r:id="rId4"/>
    <p:sldLayoutId id="2147483668" r:id="rId5"/>
    <p:sldLayoutId id="2147483667" r:id="rId6"/>
    <p:sldLayoutId id="2147483666" r:id="rId7"/>
    <p:sldLayoutId id="2147483665" r:id="rId8"/>
    <p:sldLayoutId id="2147483664" r:id="rId9"/>
    <p:sldLayoutId id="2147483663" r:id="rId10"/>
    <p:sldLayoutId id="2147483661" r:id="rId11"/>
    <p:sldLayoutId id="2147483662" r:id="rId12"/>
  </p:sldLayoutIdLst>
  <p:txStyles>
    <p:titleStyle>
      <a:lvl1pPr algn="l" defTabSz="914400" rtl="0" eaLnBrk="1" latinLnBrk="0" hangingPunct="1">
        <a:lnSpc>
          <a:spcPct val="90000"/>
        </a:lnSpc>
        <a:spcBef>
          <a:spcPct val="0"/>
        </a:spcBef>
        <a:buNone/>
        <a:defRPr sz="4000" i="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8D00B3-A8BB-FE71-298F-827B28087060}"/>
              </a:ext>
            </a:extLst>
          </p:cNvPr>
          <p:cNvSpPr>
            <a:spLocks noGrp="1"/>
          </p:cNvSpPr>
          <p:nvPr>
            <p:ph type="title"/>
          </p:nvPr>
        </p:nvSpPr>
        <p:spPr/>
        <p:txBody>
          <a:bodyPr/>
          <a:lstStyle/>
          <a:p>
            <a:r>
              <a:rPr lang="de-DE" dirty="0"/>
              <a:t>				Allgemeines </a:t>
            </a:r>
          </a:p>
        </p:txBody>
      </p:sp>
      <p:sp>
        <p:nvSpPr>
          <p:cNvPr id="3" name="Inhaltsplatzhalter 2">
            <a:extLst>
              <a:ext uri="{FF2B5EF4-FFF2-40B4-BE49-F238E27FC236}">
                <a16:creationId xmlns:a16="http://schemas.microsoft.com/office/drawing/2014/main" id="{82EFB232-A3EE-BA76-C48C-D90803C862E1}"/>
              </a:ext>
            </a:extLst>
          </p:cNvPr>
          <p:cNvSpPr>
            <a:spLocks noGrp="1"/>
          </p:cNvSpPr>
          <p:nvPr>
            <p:ph idx="1"/>
          </p:nvPr>
        </p:nvSpPr>
        <p:spPr/>
        <p:txBody>
          <a:bodyPr/>
          <a:lstStyle/>
          <a:p>
            <a:pPr rtl="0"/>
            <a:r>
              <a:rPr lang="de-DE" dirty="0">
                <a:solidFill>
                  <a:srgbClr val="000000"/>
                </a:solidFill>
                <a:latin typeface="poppins" panose="00000500000000000000" pitchFamily="2" charset="0"/>
              </a:rPr>
              <a:t>Seit 2002 ist die Dämmung des Daches oder der obersten Geschossdecke Pflicht. </a:t>
            </a:r>
            <a:endParaRPr lang="de-DE" dirty="0"/>
          </a:p>
          <a:p>
            <a:pPr rtl="0"/>
            <a:r>
              <a:rPr lang="de-DE" dirty="0">
                <a:solidFill>
                  <a:srgbClr val="000000"/>
                </a:solidFill>
                <a:latin typeface="poppins" panose="00000500000000000000" pitchFamily="2" charset="0"/>
              </a:rPr>
              <a:t>Durch eine ordentliche Dachdämmung kann 20 bis 30 Prozent der Heizkosten eingespart werden. (An keinem anderen Bauteil gibt es ein größeres Einsparpotential)</a:t>
            </a:r>
            <a:endParaRPr lang="de-DE" dirty="0"/>
          </a:p>
          <a:p>
            <a:pPr marL="0" indent="0" rtl="0">
              <a:buNone/>
            </a:pPr>
            <a:endParaRPr lang="de-DE" dirty="0"/>
          </a:p>
          <a:p>
            <a:endParaRPr lang="de-DE" dirty="0"/>
          </a:p>
        </p:txBody>
      </p:sp>
    </p:spTree>
    <p:extLst>
      <p:ext uri="{BB962C8B-B14F-4D97-AF65-F5344CB8AC3E}">
        <p14:creationId xmlns:p14="http://schemas.microsoft.com/office/powerpoint/2010/main" val="9260871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E10719-3027-3DE5-FFDB-408701E1216F}"/>
              </a:ext>
            </a:extLst>
          </p:cNvPr>
          <p:cNvSpPr>
            <a:spLocks noGrp="1"/>
          </p:cNvSpPr>
          <p:nvPr>
            <p:ph type="title"/>
          </p:nvPr>
        </p:nvSpPr>
        <p:spPr/>
        <p:txBody>
          <a:bodyPr>
            <a:normAutofit fontScale="90000"/>
          </a:bodyPr>
          <a:lstStyle/>
          <a:p>
            <a:r>
              <a:rPr lang="de-DE" b="1" i="0" dirty="0">
                <a:effectLst/>
                <a:latin typeface="poppins" panose="00000500000000000000" pitchFamily="2" charset="0"/>
              </a:rPr>
              <a:t>Was sind die Nachteile der Zwischensparrendämmung?</a:t>
            </a:r>
            <a:br>
              <a:rPr lang="de-DE" b="1" i="0" dirty="0">
                <a:effectLst/>
                <a:latin typeface="poppins" panose="00000500000000000000" pitchFamily="2" charset="0"/>
              </a:rPr>
            </a:br>
            <a:endParaRPr lang="de-DE" dirty="0"/>
          </a:p>
        </p:txBody>
      </p:sp>
      <p:graphicFrame>
        <p:nvGraphicFramePr>
          <p:cNvPr id="5" name="Inhaltsplatzhalter 2">
            <a:extLst>
              <a:ext uri="{FF2B5EF4-FFF2-40B4-BE49-F238E27FC236}">
                <a16:creationId xmlns:a16="http://schemas.microsoft.com/office/drawing/2014/main" id="{ACE6788A-427D-A5E6-36A1-4AE92765459D}"/>
              </a:ext>
            </a:extLst>
          </p:cNvPr>
          <p:cNvGraphicFramePr>
            <a:graphicFrameLocks noGrp="1"/>
          </p:cNvGraphicFramePr>
          <p:nvPr>
            <p:ph idx="1"/>
            <p:extLst>
              <p:ext uri="{D42A27DB-BD31-4B8C-83A1-F6EECF244321}">
                <p14:modId xmlns:p14="http://schemas.microsoft.com/office/powerpoint/2010/main" val="2360934372"/>
              </p:ext>
            </p:extLst>
          </p:nvPr>
        </p:nvGraphicFramePr>
        <p:xfrm>
          <a:off x="838200" y="2011680"/>
          <a:ext cx="10325986" cy="3155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60854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6000" b="-16000"/>
          </a:stretch>
        </a:blipFill>
        <a:effectLst/>
      </p:bgPr>
    </p:bg>
    <p:spTree>
      <p:nvGrpSpPr>
        <p:cNvPr id="1" name=""/>
        <p:cNvGrpSpPr/>
        <p:nvPr/>
      </p:nvGrpSpPr>
      <p:grpSpPr>
        <a:xfrm>
          <a:off x="0" y="0"/>
          <a:ext cx="0" cy="0"/>
          <a:chOff x="0" y="0"/>
          <a:chExt cx="0" cy="0"/>
        </a:xfrm>
      </p:grpSpPr>
      <p:sp useBgFill="1">
        <p:nvSpPr>
          <p:cNvPr id="24" name="Rectangle 20">
            <a:extLst>
              <a:ext uri="{FF2B5EF4-FFF2-40B4-BE49-F238E27FC236}">
                <a16:creationId xmlns:a16="http://schemas.microsoft.com/office/drawing/2014/main" id="{D47766EE-4192-4B2D-A5A0-F60F9A5F74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E664A62-D0CB-4F7E-9B51-BA22140714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99933"/>
            <a:ext cx="12191999" cy="5058137"/>
          </a:xfrm>
          <a:prstGeom prst="rect">
            <a:avLst/>
          </a:prstGeom>
          <a:gradFill flip="none" rotWithShape="1">
            <a:gsLst>
              <a:gs pos="50000">
                <a:schemeClr val="bg1">
                  <a:alpha val="30000"/>
                </a:schemeClr>
              </a:gs>
              <a:gs pos="80000">
                <a:schemeClr val="bg1">
                  <a:alpha val="15000"/>
                </a:schemeClr>
              </a:gs>
              <a:gs pos="0">
                <a:schemeClr val="bg1">
                  <a:alpha val="0"/>
                </a:schemeClr>
              </a:gs>
              <a:gs pos="20000">
                <a:schemeClr val="bg1">
                  <a:alpha val="15000"/>
                </a:schemeClr>
              </a:gs>
              <a:gs pos="100000">
                <a:schemeClr val="bg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ED667B2-FDA9-D9DF-D52D-B7532F13C10B}"/>
              </a:ext>
            </a:extLst>
          </p:cNvPr>
          <p:cNvSpPr>
            <a:spLocks noGrp="1"/>
          </p:cNvSpPr>
          <p:nvPr>
            <p:ph type="ctrTitle"/>
          </p:nvPr>
        </p:nvSpPr>
        <p:spPr>
          <a:xfrm>
            <a:off x="3156915" y="0"/>
            <a:ext cx="6160274" cy="2749767"/>
          </a:xfrm>
        </p:spPr>
        <p:txBody>
          <a:bodyPr>
            <a:normAutofit/>
          </a:bodyPr>
          <a:lstStyle/>
          <a:p>
            <a:pPr algn="ctr"/>
            <a:r>
              <a:rPr lang="de-DE" sz="4400" dirty="0">
                <a:solidFill>
                  <a:schemeClr val="bg1"/>
                </a:solidFill>
              </a:rPr>
              <a:t>Aufsparrendämmung</a:t>
            </a:r>
          </a:p>
        </p:txBody>
      </p:sp>
      <p:pic>
        <p:nvPicPr>
          <p:cNvPr id="5" name="Grafik 4" descr="Ein Bild, das Logo enthält.&#10;&#10;Automatisch generierte Beschreibung">
            <a:extLst>
              <a:ext uri="{FF2B5EF4-FFF2-40B4-BE49-F238E27FC236}">
                <a16:creationId xmlns:a16="http://schemas.microsoft.com/office/drawing/2014/main" id="{1B1FA212-750C-8A87-7149-7488C067FA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056" y="127000"/>
            <a:ext cx="1754300" cy="1764868"/>
          </a:xfrm>
          <a:prstGeom prst="rect">
            <a:avLst/>
          </a:prstGeom>
        </p:spPr>
      </p:pic>
      <p:pic>
        <p:nvPicPr>
          <p:cNvPr id="6" name="Bild 1">
            <a:extLst>
              <a:ext uri="{FF2B5EF4-FFF2-40B4-BE49-F238E27FC236}">
                <a16:creationId xmlns:a16="http://schemas.microsoft.com/office/drawing/2014/main" id="{26935B13-C7E6-8672-825D-B8E45B0D3CC2}"/>
              </a:ext>
            </a:extLst>
          </p:cNvPr>
          <p:cNvPicPr>
            <a:picLocks noChangeAspect="1"/>
          </p:cNvPicPr>
          <p:nvPr/>
        </p:nvPicPr>
        <p:blipFill>
          <a:blip r:embed="rId4" cstate="print"/>
          <a:srcRect/>
          <a:stretch>
            <a:fillRect/>
          </a:stretch>
        </p:blipFill>
        <p:spPr bwMode="auto">
          <a:xfrm>
            <a:off x="6844897" y="291708"/>
            <a:ext cx="4944584" cy="521092"/>
          </a:xfrm>
          <a:prstGeom prst="rect">
            <a:avLst/>
          </a:prstGeom>
          <a:noFill/>
          <a:ln w="9525">
            <a:noFill/>
            <a:miter lim="800000"/>
            <a:headEnd/>
            <a:tailEnd/>
          </a:ln>
        </p:spPr>
      </p:pic>
    </p:spTree>
    <p:extLst>
      <p:ext uri="{BB962C8B-B14F-4D97-AF65-F5344CB8AC3E}">
        <p14:creationId xmlns:p14="http://schemas.microsoft.com/office/powerpoint/2010/main" val="804068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E3596DD-156A-473E-9BB3-C6A29F7574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2C46C4D6-C474-4E92-B52E-944C1118F7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93021D99-9724-DFC7-EDAB-4779B0A24A44}"/>
              </a:ext>
            </a:extLst>
          </p:cNvPr>
          <p:cNvSpPr>
            <a:spLocks noGrp="1"/>
          </p:cNvSpPr>
          <p:nvPr>
            <p:ph type="title"/>
          </p:nvPr>
        </p:nvSpPr>
        <p:spPr>
          <a:xfrm>
            <a:off x="838201" y="643467"/>
            <a:ext cx="3888526" cy="1800526"/>
          </a:xfrm>
        </p:spPr>
        <p:txBody>
          <a:bodyPr>
            <a:normAutofit/>
          </a:bodyPr>
          <a:lstStyle/>
          <a:p>
            <a:r>
              <a:rPr lang="de-DE" sz="2200" b="1">
                <a:latin typeface="poppins" panose="00000500000000000000" pitchFamily="2" charset="0"/>
              </a:rPr>
              <a:t>Was ist eine Aufsparrendämmung?</a:t>
            </a:r>
            <a:br>
              <a:rPr lang="de-DE" sz="2200" b="1">
                <a:latin typeface="poppins" panose="00000500000000000000" pitchFamily="2" charset="0"/>
              </a:rPr>
            </a:br>
            <a:endParaRPr lang="de-DE" sz="2200"/>
          </a:p>
        </p:txBody>
      </p:sp>
      <p:sp>
        <p:nvSpPr>
          <p:cNvPr id="3" name="Inhaltsplatzhalter 2">
            <a:extLst>
              <a:ext uri="{FF2B5EF4-FFF2-40B4-BE49-F238E27FC236}">
                <a16:creationId xmlns:a16="http://schemas.microsoft.com/office/drawing/2014/main" id="{2A599936-3271-BD06-AEB0-967B10E7C2C1}"/>
              </a:ext>
            </a:extLst>
          </p:cNvPr>
          <p:cNvSpPr>
            <a:spLocks noGrp="1"/>
          </p:cNvSpPr>
          <p:nvPr>
            <p:ph idx="1"/>
          </p:nvPr>
        </p:nvSpPr>
        <p:spPr>
          <a:xfrm>
            <a:off x="838201" y="2623381"/>
            <a:ext cx="5124584" cy="3671093"/>
          </a:xfrm>
        </p:spPr>
        <p:txBody>
          <a:bodyPr>
            <a:normAutofit/>
          </a:bodyPr>
          <a:lstStyle/>
          <a:p>
            <a:r>
              <a:rPr lang="de-DE" sz="2000" dirty="0">
                <a:latin typeface="poppins" panose="00000500000000000000" pitchFamily="2" charset="0"/>
              </a:rPr>
              <a:t>Bei der Aufsparrendämmung wird die Dämmung auf den Sparren befestigt.</a:t>
            </a:r>
          </a:p>
          <a:p>
            <a:r>
              <a:rPr lang="de-DE" sz="2000" dirty="0">
                <a:latin typeface="poppins" panose="00000500000000000000" pitchFamily="2" charset="0"/>
              </a:rPr>
              <a:t>Auf der Unterseite der Dachdämmung wird eine Dampfbremse angebracht, damit die Konstruktion nicht feucht und die Winddichtigkeit gewährleistet wird</a:t>
            </a:r>
            <a:endParaRPr lang="de-DE" sz="2000" dirty="0"/>
          </a:p>
        </p:txBody>
      </p:sp>
      <p:pic>
        <p:nvPicPr>
          <p:cNvPr id="7" name="Grafik 6">
            <a:extLst>
              <a:ext uri="{FF2B5EF4-FFF2-40B4-BE49-F238E27FC236}">
                <a16:creationId xmlns:a16="http://schemas.microsoft.com/office/drawing/2014/main" id="{DB2B7514-E29A-2812-ABE2-4D17ED99B1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3730" y="1847654"/>
            <a:ext cx="6223532" cy="3403015"/>
          </a:xfrm>
          <a:prstGeom prst="rect">
            <a:avLst/>
          </a:prstGeom>
        </p:spPr>
      </p:pic>
    </p:spTree>
    <p:extLst>
      <p:ext uri="{BB962C8B-B14F-4D97-AF65-F5344CB8AC3E}">
        <p14:creationId xmlns:p14="http://schemas.microsoft.com/office/powerpoint/2010/main" val="41817880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9476D97-179D-43E4-BC21-A8BB8D6484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44F1D9C8-3209-401A-B0EF-676100854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711" y="-10199"/>
            <a:ext cx="4316879" cy="6366549"/>
          </a:xfrm>
          <a:custGeom>
            <a:avLst/>
            <a:gdLst>
              <a:gd name="connsiteX0" fmla="*/ 6798 w 4316879"/>
              <a:gd name="connsiteY0" fmla="*/ 0 h 6366549"/>
              <a:gd name="connsiteX1" fmla="*/ 4316879 w 4316879"/>
              <a:gd name="connsiteY1" fmla="*/ 0 h 6366549"/>
              <a:gd name="connsiteX2" fmla="*/ 3891991 w 4316879"/>
              <a:gd name="connsiteY2" fmla="*/ 2600327 h 6366549"/>
              <a:gd name="connsiteX3" fmla="*/ 3222363 w 4316879"/>
              <a:gd name="connsiteY3" fmla="*/ 4700982 h 6366549"/>
              <a:gd name="connsiteX4" fmla="*/ 3205370 w 4316879"/>
              <a:gd name="connsiteY4" fmla="*/ 4340675 h 6366549"/>
              <a:gd name="connsiteX5" fmla="*/ 3042212 w 4316879"/>
              <a:gd name="connsiteY5" fmla="*/ 5013701 h 6366549"/>
              <a:gd name="connsiteX6" fmla="*/ 2926642 w 4316879"/>
              <a:gd name="connsiteY6" fmla="*/ 4904929 h 6366549"/>
              <a:gd name="connsiteX7" fmla="*/ 2627520 w 4316879"/>
              <a:gd name="connsiteY7" fmla="*/ 5829489 h 6366549"/>
              <a:gd name="connsiteX8" fmla="*/ 2647914 w 4316879"/>
              <a:gd name="connsiteY8" fmla="*/ 5044291 h 6366549"/>
              <a:gd name="connsiteX9" fmla="*/ 2556136 w 4316879"/>
              <a:gd name="connsiteY9" fmla="*/ 5183656 h 6366549"/>
              <a:gd name="connsiteX10" fmla="*/ 2413373 w 4316879"/>
              <a:gd name="connsiteY10" fmla="*/ 5251639 h 6366549"/>
              <a:gd name="connsiteX11" fmla="*/ 2284207 w 4316879"/>
              <a:gd name="connsiteY11" fmla="*/ 5329817 h 6366549"/>
              <a:gd name="connsiteX12" fmla="*/ 1842322 w 4316879"/>
              <a:gd name="connsiteY12" fmla="*/ 5975649 h 6366549"/>
              <a:gd name="connsiteX13" fmla="*/ 1638375 w 4316879"/>
              <a:gd name="connsiteY13" fmla="*/ 6366549 h 6366549"/>
              <a:gd name="connsiteX14" fmla="*/ 1492214 w 4316879"/>
              <a:gd name="connsiteY14" fmla="*/ 4697581 h 6366549"/>
              <a:gd name="connsiteX15" fmla="*/ 1475217 w 4316879"/>
              <a:gd name="connsiteY15" fmla="*/ 5367209 h 6366549"/>
              <a:gd name="connsiteX16" fmla="*/ 1468419 w 4316879"/>
              <a:gd name="connsiteY16" fmla="*/ 5479378 h 6366549"/>
              <a:gd name="connsiteX17" fmla="*/ 1397039 w 4316879"/>
              <a:gd name="connsiteY17" fmla="*/ 5550761 h 6366549"/>
              <a:gd name="connsiteX18" fmla="*/ 1329057 w 4316879"/>
              <a:gd name="connsiteY18" fmla="*/ 5492974 h 6366549"/>
              <a:gd name="connsiteX19" fmla="*/ 1315460 w 4316879"/>
              <a:gd name="connsiteY19" fmla="*/ 5251639 h 6366549"/>
              <a:gd name="connsiteX20" fmla="*/ 1271270 w 4316879"/>
              <a:gd name="connsiteY20" fmla="*/ 5027297 h 6366549"/>
              <a:gd name="connsiteX21" fmla="*/ 1179496 w 4316879"/>
              <a:gd name="connsiteY21" fmla="*/ 4707780 h 6366549"/>
              <a:gd name="connsiteX22" fmla="*/ 1108112 w 4316879"/>
              <a:gd name="connsiteY22" fmla="*/ 4316880 h 6366549"/>
              <a:gd name="connsiteX23" fmla="*/ 1074121 w 4316879"/>
              <a:gd name="connsiteY23" fmla="*/ 5068086 h 6366549"/>
              <a:gd name="connsiteX24" fmla="*/ 995943 w 4316879"/>
              <a:gd name="connsiteY24" fmla="*/ 4779160 h 6366549"/>
              <a:gd name="connsiteX25" fmla="*/ 958551 w 4316879"/>
              <a:gd name="connsiteY25" fmla="*/ 4463044 h 6366549"/>
              <a:gd name="connsiteX26" fmla="*/ 904165 w 4316879"/>
              <a:gd name="connsiteY26" fmla="*/ 4174117 h 6366549"/>
              <a:gd name="connsiteX27" fmla="*/ 829385 w 4316879"/>
              <a:gd name="connsiteY27" fmla="*/ 3891992 h 6366549"/>
              <a:gd name="connsiteX28" fmla="*/ 710417 w 4316879"/>
              <a:gd name="connsiteY28" fmla="*/ 4683984 h 6366549"/>
              <a:gd name="connsiteX29" fmla="*/ 628839 w 4316879"/>
              <a:gd name="connsiteY29" fmla="*/ 4469842 h 6366549"/>
              <a:gd name="connsiteX30" fmla="*/ 584648 w 4316879"/>
              <a:gd name="connsiteY30" fmla="*/ 4395061 h 6366549"/>
              <a:gd name="connsiteX31" fmla="*/ 496271 w 4316879"/>
              <a:gd name="connsiteY31" fmla="*/ 4449447 h 6366549"/>
              <a:gd name="connsiteX32" fmla="*/ 356909 w 4316879"/>
              <a:gd name="connsiteY32" fmla="*/ 4945718 h 6366549"/>
              <a:gd name="connsiteX33" fmla="*/ 292324 w 4316879"/>
              <a:gd name="connsiteY33" fmla="*/ 5227843 h 6366549"/>
              <a:gd name="connsiteX34" fmla="*/ 105375 w 4316879"/>
              <a:gd name="connsiteY34" fmla="*/ 4228503 h 6366549"/>
              <a:gd name="connsiteX35" fmla="*/ 13597 w 4316879"/>
              <a:gd name="connsiteY35" fmla="*/ 1138706 h 6366549"/>
              <a:gd name="connsiteX36" fmla="*/ 6798 w 4316879"/>
              <a:gd name="connsiteY36" fmla="*/ 6798 h 6366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316879" h="6366549">
                <a:moveTo>
                  <a:pt x="6798" y="0"/>
                </a:moveTo>
                <a:lnTo>
                  <a:pt x="4316879" y="0"/>
                </a:lnTo>
                <a:cubicBezTo>
                  <a:pt x="4204710" y="747806"/>
                  <a:pt x="3987167" y="2076863"/>
                  <a:pt x="3891991" y="2600327"/>
                </a:cubicBezTo>
                <a:cubicBezTo>
                  <a:pt x="3834204" y="2913046"/>
                  <a:pt x="3307343" y="4663590"/>
                  <a:pt x="3222363" y="4700982"/>
                </a:cubicBezTo>
                <a:cubicBezTo>
                  <a:pt x="3164580" y="4585412"/>
                  <a:pt x="3266554" y="4466441"/>
                  <a:pt x="3205370" y="4340675"/>
                </a:cubicBezTo>
                <a:cubicBezTo>
                  <a:pt x="3072802" y="4554818"/>
                  <a:pt x="3130589" y="4806353"/>
                  <a:pt x="3042212" y="5013701"/>
                </a:cubicBezTo>
                <a:cubicBezTo>
                  <a:pt x="2960633" y="5010300"/>
                  <a:pt x="2981028" y="4921923"/>
                  <a:pt x="2926642" y="4904929"/>
                </a:cubicBezTo>
                <a:cubicBezTo>
                  <a:pt x="2763484" y="5299226"/>
                  <a:pt x="2770283" y="5428393"/>
                  <a:pt x="2627520" y="5829489"/>
                </a:cubicBezTo>
                <a:cubicBezTo>
                  <a:pt x="2569733" y="5465781"/>
                  <a:pt x="2630917" y="5414796"/>
                  <a:pt x="2647914" y="5044291"/>
                </a:cubicBezTo>
                <a:cubicBezTo>
                  <a:pt x="2573134" y="5078282"/>
                  <a:pt x="2583329" y="5139466"/>
                  <a:pt x="2556136" y="5183656"/>
                </a:cubicBezTo>
                <a:cubicBezTo>
                  <a:pt x="2522145" y="5241440"/>
                  <a:pt x="2494952" y="5285630"/>
                  <a:pt x="2413373" y="5251639"/>
                </a:cubicBezTo>
                <a:cubicBezTo>
                  <a:pt x="2335196" y="5217648"/>
                  <a:pt x="2314801" y="5265235"/>
                  <a:pt x="2284207" y="5329817"/>
                </a:cubicBezTo>
                <a:cubicBezTo>
                  <a:pt x="2206029" y="5503174"/>
                  <a:pt x="2005480" y="6043631"/>
                  <a:pt x="1842322" y="5975649"/>
                </a:cubicBezTo>
                <a:cubicBezTo>
                  <a:pt x="1764144" y="6050430"/>
                  <a:pt x="1743749" y="6271374"/>
                  <a:pt x="1638375" y="6366549"/>
                </a:cubicBezTo>
                <a:cubicBezTo>
                  <a:pt x="1583989" y="5639138"/>
                  <a:pt x="1634977" y="5401200"/>
                  <a:pt x="1492214" y="4697581"/>
                </a:cubicBezTo>
                <a:cubicBezTo>
                  <a:pt x="1499013" y="4921923"/>
                  <a:pt x="1434428" y="5142867"/>
                  <a:pt x="1475217" y="5367209"/>
                </a:cubicBezTo>
                <a:cubicBezTo>
                  <a:pt x="1482015" y="5404597"/>
                  <a:pt x="1475217" y="5441989"/>
                  <a:pt x="1468419" y="5479378"/>
                </a:cubicBezTo>
                <a:cubicBezTo>
                  <a:pt x="1461621" y="5516770"/>
                  <a:pt x="1444627" y="5550761"/>
                  <a:pt x="1397039" y="5550761"/>
                </a:cubicBezTo>
                <a:cubicBezTo>
                  <a:pt x="1359647" y="5547360"/>
                  <a:pt x="1342653" y="5520167"/>
                  <a:pt x="1329057" y="5492974"/>
                </a:cubicBezTo>
                <a:cubicBezTo>
                  <a:pt x="1288267" y="5411396"/>
                  <a:pt x="1278068" y="5329817"/>
                  <a:pt x="1315460" y="5251639"/>
                </a:cubicBezTo>
                <a:cubicBezTo>
                  <a:pt x="1356250" y="5163262"/>
                  <a:pt x="1346051" y="5095279"/>
                  <a:pt x="1271270" y="5027297"/>
                </a:cubicBezTo>
                <a:cubicBezTo>
                  <a:pt x="1176095" y="4938920"/>
                  <a:pt x="1210086" y="4813151"/>
                  <a:pt x="1179496" y="4707780"/>
                </a:cubicBezTo>
                <a:cubicBezTo>
                  <a:pt x="1145505" y="4592210"/>
                  <a:pt x="1165899" y="4466441"/>
                  <a:pt x="1108112" y="4316880"/>
                </a:cubicBezTo>
                <a:cubicBezTo>
                  <a:pt x="1040130" y="4575213"/>
                  <a:pt x="1138706" y="4809754"/>
                  <a:pt x="1074121" y="5068086"/>
                </a:cubicBezTo>
                <a:cubicBezTo>
                  <a:pt x="985744" y="4962712"/>
                  <a:pt x="1009540" y="4864139"/>
                  <a:pt x="995943" y="4779160"/>
                </a:cubicBezTo>
                <a:cubicBezTo>
                  <a:pt x="982347" y="4673789"/>
                  <a:pt x="975549" y="4568414"/>
                  <a:pt x="958551" y="4463044"/>
                </a:cubicBezTo>
                <a:cubicBezTo>
                  <a:pt x="944955" y="4367868"/>
                  <a:pt x="921163" y="4272693"/>
                  <a:pt x="904165" y="4174117"/>
                </a:cubicBezTo>
                <a:cubicBezTo>
                  <a:pt x="887172" y="4078941"/>
                  <a:pt x="907566" y="3980369"/>
                  <a:pt x="829385" y="3891992"/>
                </a:cubicBezTo>
                <a:cubicBezTo>
                  <a:pt x="676426" y="4133327"/>
                  <a:pt x="747806" y="4405257"/>
                  <a:pt x="710417" y="4683984"/>
                </a:cubicBezTo>
                <a:cubicBezTo>
                  <a:pt x="635637" y="4612605"/>
                  <a:pt x="649233" y="4534423"/>
                  <a:pt x="628839" y="4469842"/>
                </a:cubicBezTo>
                <a:cubicBezTo>
                  <a:pt x="618639" y="4439248"/>
                  <a:pt x="618639" y="4405257"/>
                  <a:pt x="584648" y="4395061"/>
                </a:cubicBezTo>
                <a:cubicBezTo>
                  <a:pt x="537061" y="4384862"/>
                  <a:pt x="509868" y="4415456"/>
                  <a:pt x="496271" y="4449447"/>
                </a:cubicBezTo>
                <a:cubicBezTo>
                  <a:pt x="428289" y="4609204"/>
                  <a:pt x="390900" y="4775762"/>
                  <a:pt x="356909" y="4945718"/>
                </a:cubicBezTo>
                <a:cubicBezTo>
                  <a:pt x="339912" y="5040894"/>
                  <a:pt x="350111" y="5142867"/>
                  <a:pt x="292324" y="5227843"/>
                </a:cubicBezTo>
                <a:cubicBezTo>
                  <a:pt x="44190" y="4918525"/>
                  <a:pt x="91778" y="4575213"/>
                  <a:pt x="105375" y="4228503"/>
                </a:cubicBezTo>
                <a:cubicBezTo>
                  <a:pt x="129167" y="3664249"/>
                  <a:pt x="40790" y="1604384"/>
                  <a:pt x="13597" y="1138706"/>
                </a:cubicBezTo>
                <a:cubicBezTo>
                  <a:pt x="-6798" y="761403"/>
                  <a:pt x="0" y="384102"/>
                  <a:pt x="6798" y="6798"/>
                </a:cubicBezTo>
                <a:close/>
              </a:path>
            </a:pathLst>
          </a:custGeom>
          <a:solidFill>
            <a:schemeClr val="tx1">
              <a:lumMod val="75000"/>
              <a:lumOff val="2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066955AC-429A-47EC-8563-3E4C1F181E77}"/>
              </a:ext>
            </a:extLst>
          </p:cNvPr>
          <p:cNvSpPr>
            <a:spLocks noGrp="1"/>
          </p:cNvSpPr>
          <p:nvPr>
            <p:ph type="title"/>
          </p:nvPr>
        </p:nvSpPr>
        <p:spPr>
          <a:xfrm>
            <a:off x="1038226" y="552844"/>
            <a:ext cx="3113886" cy="2590406"/>
          </a:xfrm>
        </p:spPr>
        <p:txBody>
          <a:bodyPr>
            <a:normAutofit/>
          </a:bodyPr>
          <a:lstStyle/>
          <a:p>
            <a:r>
              <a:rPr lang="de-DE" sz="1700" b="1">
                <a:latin typeface="poppins" panose="00000500000000000000" pitchFamily="2" charset="0"/>
              </a:rPr>
              <a:t>Welcher Dämmstoff eignet sich für die Aufsparrendämmung?</a:t>
            </a:r>
            <a:br>
              <a:rPr lang="de-DE" sz="1700" b="1">
                <a:latin typeface="poppins" panose="00000500000000000000" pitchFamily="2" charset="0"/>
              </a:rPr>
            </a:br>
            <a:endParaRPr lang="de-DE" sz="1700"/>
          </a:p>
        </p:txBody>
      </p:sp>
      <p:graphicFrame>
        <p:nvGraphicFramePr>
          <p:cNvPr id="5" name="Inhaltsplatzhalter 2">
            <a:extLst>
              <a:ext uri="{FF2B5EF4-FFF2-40B4-BE49-F238E27FC236}">
                <a16:creationId xmlns:a16="http://schemas.microsoft.com/office/drawing/2014/main" id="{40B2B29B-D629-AD9B-4EC0-174E190C4F9F}"/>
              </a:ext>
            </a:extLst>
          </p:cNvPr>
          <p:cNvGraphicFramePr>
            <a:graphicFrameLocks noGrp="1"/>
          </p:cNvGraphicFramePr>
          <p:nvPr>
            <p:ph idx="1"/>
            <p:extLst>
              <p:ext uri="{D42A27DB-BD31-4B8C-83A1-F6EECF244321}">
                <p14:modId xmlns:p14="http://schemas.microsoft.com/office/powerpoint/2010/main" val="886114510"/>
              </p:ext>
            </p:extLst>
          </p:nvPr>
        </p:nvGraphicFramePr>
        <p:xfrm>
          <a:off x="4633043" y="643468"/>
          <a:ext cx="6720759" cy="55737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587042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80DCE0-5EA2-FE38-D758-04C3BBDA0F75}"/>
              </a:ext>
            </a:extLst>
          </p:cNvPr>
          <p:cNvSpPr>
            <a:spLocks noGrp="1"/>
          </p:cNvSpPr>
          <p:nvPr>
            <p:ph type="title"/>
          </p:nvPr>
        </p:nvSpPr>
        <p:spPr/>
        <p:txBody>
          <a:bodyPr>
            <a:normAutofit fontScale="90000"/>
          </a:bodyPr>
          <a:lstStyle/>
          <a:p>
            <a:r>
              <a:rPr lang="de-DE" b="1" i="0" dirty="0">
                <a:effectLst/>
                <a:latin typeface="poppins" panose="00000500000000000000" pitchFamily="2" charset="0"/>
              </a:rPr>
              <a:t>Was sind die Vorteile der Aufsparrendämmung?</a:t>
            </a:r>
            <a:br>
              <a:rPr lang="de-DE" b="1" i="0" dirty="0">
                <a:effectLst/>
                <a:latin typeface="poppins" panose="00000500000000000000" pitchFamily="2" charset="0"/>
              </a:rPr>
            </a:br>
            <a:endParaRPr lang="de-DE" dirty="0"/>
          </a:p>
        </p:txBody>
      </p:sp>
      <p:graphicFrame>
        <p:nvGraphicFramePr>
          <p:cNvPr id="5" name="Inhaltsplatzhalter 2">
            <a:extLst>
              <a:ext uri="{FF2B5EF4-FFF2-40B4-BE49-F238E27FC236}">
                <a16:creationId xmlns:a16="http://schemas.microsoft.com/office/drawing/2014/main" id="{6B797A97-4EF3-0C53-7134-ECBBA85871B1}"/>
              </a:ext>
            </a:extLst>
          </p:cNvPr>
          <p:cNvGraphicFramePr>
            <a:graphicFrameLocks noGrp="1"/>
          </p:cNvGraphicFramePr>
          <p:nvPr>
            <p:ph idx="1"/>
            <p:extLst>
              <p:ext uri="{D42A27DB-BD31-4B8C-83A1-F6EECF244321}">
                <p14:modId xmlns:p14="http://schemas.microsoft.com/office/powerpoint/2010/main" val="3667743559"/>
              </p:ext>
            </p:extLst>
          </p:nvPr>
        </p:nvGraphicFramePr>
        <p:xfrm>
          <a:off x="838200" y="2011680"/>
          <a:ext cx="10515600" cy="416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772272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A8886A6-5426-494B-96D8-D962D2BA08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A3ED336-C09E-46E8-9774-B977D15FC5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752349"/>
            <a:ext cx="12191999" cy="6105653"/>
          </a:xfrm>
          <a:custGeom>
            <a:avLst/>
            <a:gdLst>
              <a:gd name="connsiteX0" fmla="*/ 7538181 w 12191999"/>
              <a:gd name="connsiteY0" fmla="*/ 484 h 6105653"/>
              <a:gd name="connsiteX1" fmla="*/ 7569993 w 12191999"/>
              <a:gd name="connsiteY1" fmla="*/ 5527 h 6105653"/>
              <a:gd name="connsiteX2" fmla="*/ 7587853 w 12191999"/>
              <a:gd name="connsiteY2" fmla="*/ 84028 h 6105653"/>
              <a:gd name="connsiteX3" fmla="*/ 7559278 w 12191999"/>
              <a:gd name="connsiteY3" fmla="*/ 325347 h 6105653"/>
              <a:gd name="connsiteX4" fmla="*/ 7795021 w 12191999"/>
              <a:gd name="connsiteY4" fmla="*/ 25878 h 6105653"/>
              <a:gd name="connsiteX5" fmla="*/ 7759302 w 12191999"/>
              <a:gd name="connsiteY5" fmla="*/ 249752 h 6105653"/>
              <a:gd name="connsiteX6" fmla="*/ 7852171 w 12191999"/>
              <a:gd name="connsiteY6" fmla="*/ 313717 h 6105653"/>
              <a:gd name="connsiteX7" fmla="*/ 8002190 w 12191999"/>
              <a:gd name="connsiteY7" fmla="*/ 418385 h 6105653"/>
              <a:gd name="connsiteX8" fmla="*/ 8084343 w 12191999"/>
              <a:gd name="connsiteY8" fmla="*/ 491072 h 6105653"/>
              <a:gd name="connsiteX9" fmla="*/ 8348662 w 12191999"/>
              <a:gd name="connsiteY9" fmla="*/ 520146 h 6105653"/>
              <a:gd name="connsiteX10" fmla="*/ 8637984 w 12191999"/>
              <a:gd name="connsiteY10" fmla="*/ 459090 h 6105653"/>
              <a:gd name="connsiteX11" fmla="*/ 8784431 w 12191999"/>
              <a:gd name="connsiteY11" fmla="*/ 290457 h 6105653"/>
              <a:gd name="connsiteX12" fmla="*/ 8948737 w 12191999"/>
              <a:gd name="connsiteY12" fmla="*/ 339884 h 6105653"/>
              <a:gd name="connsiteX13" fmla="*/ 8848725 w 12191999"/>
              <a:gd name="connsiteY13" fmla="*/ 697501 h 6105653"/>
              <a:gd name="connsiteX14" fmla="*/ 9238059 w 12191999"/>
              <a:gd name="connsiteY14" fmla="*/ 165437 h 6105653"/>
              <a:gd name="connsiteX15" fmla="*/ 9255919 w 12191999"/>
              <a:gd name="connsiteY15" fmla="*/ 255567 h 6105653"/>
              <a:gd name="connsiteX16" fmla="*/ 9477374 w 12191999"/>
              <a:gd name="connsiteY16" fmla="*/ 578295 h 6105653"/>
              <a:gd name="connsiteX17" fmla="*/ 9488091 w 12191999"/>
              <a:gd name="connsiteY17" fmla="*/ 595740 h 6105653"/>
              <a:gd name="connsiteX18" fmla="*/ 9627393 w 12191999"/>
              <a:gd name="connsiteY18" fmla="*/ 650981 h 6105653"/>
              <a:gd name="connsiteX19" fmla="*/ 9648824 w 12191999"/>
              <a:gd name="connsiteY19" fmla="*/ 825429 h 6105653"/>
              <a:gd name="connsiteX20" fmla="*/ 9616678 w 12191999"/>
              <a:gd name="connsiteY20" fmla="*/ 970802 h 6105653"/>
              <a:gd name="connsiteX21" fmla="*/ 9655968 w 12191999"/>
              <a:gd name="connsiteY21" fmla="*/ 1127805 h 6105653"/>
              <a:gd name="connsiteX22" fmla="*/ 9638109 w 12191999"/>
              <a:gd name="connsiteY22" fmla="*/ 1267362 h 6105653"/>
              <a:gd name="connsiteX23" fmla="*/ 9663111 w 12191999"/>
              <a:gd name="connsiteY23" fmla="*/ 1386568 h 6105653"/>
              <a:gd name="connsiteX24" fmla="*/ 9780984 w 12191999"/>
              <a:gd name="connsiteY24" fmla="*/ 1270269 h 6105653"/>
              <a:gd name="connsiteX25" fmla="*/ 9780984 w 12191999"/>
              <a:gd name="connsiteY25" fmla="*/ 1107452 h 6105653"/>
              <a:gd name="connsiteX26" fmla="*/ 9855993 w 12191999"/>
              <a:gd name="connsiteY26" fmla="*/ 991154 h 6105653"/>
              <a:gd name="connsiteX27" fmla="*/ 9991724 w 12191999"/>
              <a:gd name="connsiteY27" fmla="*/ 880670 h 6105653"/>
              <a:gd name="connsiteX28" fmla="*/ 10209609 w 12191999"/>
              <a:gd name="connsiteY28" fmla="*/ 491071 h 6105653"/>
              <a:gd name="connsiteX29" fmla="*/ 10291762 w 12191999"/>
              <a:gd name="connsiteY29" fmla="*/ 421292 h 6105653"/>
              <a:gd name="connsiteX30" fmla="*/ 9973865 w 12191999"/>
              <a:gd name="connsiteY30" fmla="*/ 1531941 h 6105653"/>
              <a:gd name="connsiteX31" fmla="*/ 10106024 w 12191999"/>
              <a:gd name="connsiteY31" fmla="*/ 1188861 h 6105653"/>
              <a:gd name="connsiteX32" fmla="*/ 10081022 w 12191999"/>
              <a:gd name="connsiteY32" fmla="*/ 1421458 h 6105653"/>
              <a:gd name="connsiteX33" fmla="*/ 10170318 w 12191999"/>
              <a:gd name="connsiteY33" fmla="*/ 1549385 h 6105653"/>
              <a:gd name="connsiteX34" fmla="*/ 10198893 w 12191999"/>
              <a:gd name="connsiteY34" fmla="*/ 1549385 h 6105653"/>
              <a:gd name="connsiteX35" fmla="*/ 10281046 w 12191999"/>
              <a:gd name="connsiteY35" fmla="*/ 1453439 h 6105653"/>
              <a:gd name="connsiteX36" fmla="*/ 10334625 w 12191999"/>
              <a:gd name="connsiteY36" fmla="*/ 1398198 h 6105653"/>
              <a:gd name="connsiteX37" fmla="*/ 10527506 w 12191999"/>
              <a:gd name="connsiteY37" fmla="*/ 1247010 h 6105653"/>
              <a:gd name="connsiteX38" fmla="*/ 10548937 w 12191999"/>
              <a:gd name="connsiteY38" fmla="*/ 1354586 h 6105653"/>
              <a:gd name="connsiteX39" fmla="*/ 10588228 w 12191999"/>
              <a:gd name="connsiteY39" fmla="*/ 1395290 h 6105653"/>
              <a:gd name="connsiteX40" fmla="*/ 10645378 w 12191999"/>
              <a:gd name="connsiteY40" fmla="*/ 1366216 h 6105653"/>
              <a:gd name="connsiteX41" fmla="*/ 10820400 w 12191999"/>
              <a:gd name="connsiteY41" fmla="*/ 1031858 h 6105653"/>
              <a:gd name="connsiteX42" fmla="*/ 10956131 w 12191999"/>
              <a:gd name="connsiteY42" fmla="*/ 1005691 h 6105653"/>
              <a:gd name="connsiteX43" fmla="*/ 10977562 w 12191999"/>
              <a:gd name="connsiteY43" fmla="*/ 1069655 h 6105653"/>
              <a:gd name="connsiteX44" fmla="*/ 10966847 w 12191999"/>
              <a:gd name="connsiteY44" fmla="*/ 1142341 h 6105653"/>
              <a:gd name="connsiteX45" fmla="*/ 11074003 w 12191999"/>
              <a:gd name="connsiteY45" fmla="*/ 1084192 h 6105653"/>
              <a:gd name="connsiteX46" fmla="*/ 11181159 w 12191999"/>
              <a:gd name="connsiteY46" fmla="*/ 848688 h 6105653"/>
              <a:gd name="connsiteX47" fmla="*/ 11238309 w 12191999"/>
              <a:gd name="connsiteY47" fmla="*/ 805077 h 6105653"/>
              <a:gd name="connsiteX48" fmla="*/ 11266884 w 12191999"/>
              <a:gd name="connsiteY48" fmla="*/ 863226 h 6105653"/>
              <a:gd name="connsiteX49" fmla="*/ 11277600 w 12191999"/>
              <a:gd name="connsiteY49" fmla="*/ 906838 h 6105653"/>
              <a:gd name="connsiteX50" fmla="*/ 11724084 w 12191999"/>
              <a:gd name="connsiteY50" fmla="*/ 5527 h 6105653"/>
              <a:gd name="connsiteX51" fmla="*/ 11727656 w 12191999"/>
              <a:gd name="connsiteY51" fmla="*/ 209048 h 6105653"/>
              <a:gd name="connsiteX52" fmla="*/ 11656218 w 12191999"/>
              <a:gd name="connsiteY52" fmla="*/ 409663 h 6105653"/>
              <a:gd name="connsiteX53" fmla="*/ 11666934 w 12191999"/>
              <a:gd name="connsiteY53" fmla="*/ 621907 h 6105653"/>
              <a:gd name="connsiteX54" fmla="*/ 11631215 w 12191999"/>
              <a:gd name="connsiteY54" fmla="*/ 822521 h 6105653"/>
              <a:gd name="connsiteX55" fmla="*/ 11631215 w 12191999"/>
              <a:gd name="connsiteY55" fmla="*/ 996969 h 6105653"/>
              <a:gd name="connsiteX56" fmla="*/ 11684793 w 12191999"/>
              <a:gd name="connsiteY56" fmla="*/ 834151 h 6105653"/>
              <a:gd name="connsiteX57" fmla="*/ 11774090 w 12191999"/>
              <a:gd name="connsiteY57" fmla="*/ 773095 h 6105653"/>
              <a:gd name="connsiteX58" fmla="*/ 11856243 w 12191999"/>
              <a:gd name="connsiteY58" fmla="*/ 793447 h 6105653"/>
              <a:gd name="connsiteX59" fmla="*/ 11831240 w 12191999"/>
              <a:gd name="connsiteY59" fmla="*/ 860319 h 6105653"/>
              <a:gd name="connsiteX60" fmla="*/ 11738371 w 12191999"/>
              <a:gd name="connsiteY60" fmla="*/ 938820 h 6105653"/>
              <a:gd name="connsiteX61" fmla="*/ 11795521 w 12191999"/>
              <a:gd name="connsiteY61" fmla="*/ 956264 h 6105653"/>
              <a:gd name="connsiteX62" fmla="*/ 11838384 w 12191999"/>
              <a:gd name="connsiteY62" fmla="*/ 1002784 h 6105653"/>
              <a:gd name="connsiteX63" fmla="*/ 11816952 w 12191999"/>
              <a:gd name="connsiteY63" fmla="*/ 1270269 h 6105653"/>
              <a:gd name="connsiteX64" fmla="*/ 11999118 w 12191999"/>
              <a:gd name="connsiteY64" fmla="*/ 1092915 h 6105653"/>
              <a:gd name="connsiteX65" fmla="*/ 12027693 w 12191999"/>
              <a:gd name="connsiteY65" fmla="*/ 979524 h 6105653"/>
              <a:gd name="connsiteX66" fmla="*/ 12102703 w 12191999"/>
              <a:gd name="connsiteY66" fmla="*/ 953357 h 6105653"/>
              <a:gd name="connsiteX67" fmla="*/ 12120562 w 12191999"/>
              <a:gd name="connsiteY67" fmla="*/ 1005691 h 6105653"/>
              <a:gd name="connsiteX68" fmla="*/ 12056268 w 12191999"/>
              <a:gd name="connsiteY68" fmla="*/ 1267362 h 6105653"/>
              <a:gd name="connsiteX69" fmla="*/ 12081272 w 12191999"/>
              <a:gd name="connsiteY69" fmla="*/ 1310974 h 6105653"/>
              <a:gd name="connsiteX70" fmla="*/ 12191999 w 12191999"/>
              <a:gd name="connsiteY70" fmla="*/ 1008598 h 6105653"/>
              <a:gd name="connsiteX71" fmla="*/ 12191999 w 12191999"/>
              <a:gd name="connsiteY71" fmla="*/ 6105653 h 6105653"/>
              <a:gd name="connsiteX72" fmla="*/ 0 w 12191999"/>
              <a:gd name="connsiteY72" fmla="*/ 6105653 h 6105653"/>
              <a:gd name="connsiteX73" fmla="*/ 0 w 12191999"/>
              <a:gd name="connsiteY73" fmla="*/ 927116 h 6105653"/>
              <a:gd name="connsiteX74" fmla="*/ 61930 w 12191999"/>
              <a:gd name="connsiteY74" fmla="*/ 902578 h 6105653"/>
              <a:gd name="connsiteX75" fmla="*/ 155971 w 12191999"/>
              <a:gd name="connsiteY75" fmla="*/ 883588 h 6105653"/>
              <a:gd name="connsiteX76" fmla="*/ 277414 w 12191999"/>
              <a:gd name="connsiteY76" fmla="*/ 802179 h 6105653"/>
              <a:gd name="connsiteX77" fmla="*/ 638174 w 12191999"/>
              <a:gd name="connsiteY77" fmla="*/ 430025 h 6105653"/>
              <a:gd name="connsiteX78" fmla="*/ 477440 w 12191999"/>
              <a:gd name="connsiteY78" fmla="*/ 784735 h 6105653"/>
              <a:gd name="connsiteX79" fmla="*/ 827483 w 12191999"/>
              <a:gd name="connsiteY79" fmla="*/ 418395 h 6105653"/>
              <a:gd name="connsiteX80" fmla="*/ 956071 w 12191999"/>
              <a:gd name="connsiteY80" fmla="*/ 241040 h 6105653"/>
              <a:gd name="connsiteX81" fmla="*/ 999268 w 12191999"/>
              <a:gd name="connsiteY81" fmla="*/ 192386 h 6105653"/>
              <a:gd name="connsiteX82" fmla="*/ 1031080 w 12191999"/>
              <a:gd name="connsiteY82" fmla="*/ 197429 h 6105653"/>
              <a:gd name="connsiteX83" fmla="*/ 1048940 w 12191999"/>
              <a:gd name="connsiteY83" fmla="*/ 275930 h 6105653"/>
              <a:gd name="connsiteX84" fmla="*/ 1020365 w 12191999"/>
              <a:gd name="connsiteY84" fmla="*/ 517249 h 6105653"/>
              <a:gd name="connsiteX85" fmla="*/ 1256108 w 12191999"/>
              <a:gd name="connsiteY85" fmla="*/ 217780 h 6105653"/>
              <a:gd name="connsiteX86" fmla="*/ 1220389 w 12191999"/>
              <a:gd name="connsiteY86" fmla="*/ 441654 h 6105653"/>
              <a:gd name="connsiteX87" fmla="*/ 1313258 w 12191999"/>
              <a:gd name="connsiteY87" fmla="*/ 505619 h 6105653"/>
              <a:gd name="connsiteX88" fmla="*/ 1463277 w 12191999"/>
              <a:gd name="connsiteY88" fmla="*/ 610287 h 6105653"/>
              <a:gd name="connsiteX89" fmla="*/ 1545430 w 12191999"/>
              <a:gd name="connsiteY89" fmla="*/ 682974 h 6105653"/>
              <a:gd name="connsiteX90" fmla="*/ 1809749 w 12191999"/>
              <a:gd name="connsiteY90" fmla="*/ 712048 h 6105653"/>
              <a:gd name="connsiteX91" fmla="*/ 2099071 w 12191999"/>
              <a:gd name="connsiteY91" fmla="*/ 650992 h 6105653"/>
              <a:gd name="connsiteX92" fmla="*/ 2245518 w 12191999"/>
              <a:gd name="connsiteY92" fmla="*/ 482359 h 6105653"/>
              <a:gd name="connsiteX93" fmla="*/ 2409824 w 12191999"/>
              <a:gd name="connsiteY93" fmla="*/ 531786 h 6105653"/>
              <a:gd name="connsiteX94" fmla="*/ 2309812 w 12191999"/>
              <a:gd name="connsiteY94" fmla="*/ 889403 h 6105653"/>
              <a:gd name="connsiteX95" fmla="*/ 2699146 w 12191999"/>
              <a:gd name="connsiteY95" fmla="*/ 357339 h 6105653"/>
              <a:gd name="connsiteX96" fmla="*/ 2717006 w 12191999"/>
              <a:gd name="connsiteY96" fmla="*/ 447469 h 6105653"/>
              <a:gd name="connsiteX97" fmla="*/ 2938461 w 12191999"/>
              <a:gd name="connsiteY97" fmla="*/ 770197 h 6105653"/>
              <a:gd name="connsiteX98" fmla="*/ 2949178 w 12191999"/>
              <a:gd name="connsiteY98" fmla="*/ 787642 h 6105653"/>
              <a:gd name="connsiteX99" fmla="*/ 3088480 w 12191999"/>
              <a:gd name="connsiteY99" fmla="*/ 842883 h 6105653"/>
              <a:gd name="connsiteX100" fmla="*/ 3109911 w 12191999"/>
              <a:gd name="connsiteY100" fmla="*/ 1017331 h 6105653"/>
              <a:gd name="connsiteX101" fmla="*/ 3077765 w 12191999"/>
              <a:gd name="connsiteY101" fmla="*/ 1162704 h 6105653"/>
              <a:gd name="connsiteX102" fmla="*/ 3117055 w 12191999"/>
              <a:gd name="connsiteY102" fmla="*/ 1319707 h 6105653"/>
              <a:gd name="connsiteX103" fmla="*/ 3099196 w 12191999"/>
              <a:gd name="connsiteY103" fmla="*/ 1459264 h 6105653"/>
              <a:gd name="connsiteX104" fmla="*/ 3124198 w 12191999"/>
              <a:gd name="connsiteY104" fmla="*/ 1578470 h 6105653"/>
              <a:gd name="connsiteX105" fmla="*/ 3242071 w 12191999"/>
              <a:gd name="connsiteY105" fmla="*/ 1462171 h 6105653"/>
              <a:gd name="connsiteX106" fmla="*/ 3242071 w 12191999"/>
              <a:gd name="connsiteY106" fmla="*/ 1299354 h 6105653"/>
              <a:gd name="connsiteX107" fmla="*/ 3317080 w 12191999"/>
              <a:gd name="connsiteY107" fmla="*/ 1183056 h 6105653"/>
              <a:gd name="connsiteX108" fmla="*/ 3452811 w 12191999"/>
              <a:gd name="connsiteY108" fmla="*/ 1072572 h 6105653"/>
              <a:gd name="connsiteX109" fmla="*/ 3670696 w 12191999"/>
              <a:gd name="connsiteY109" fmla="*/ 682973 h 6105653"/>
              <a:gd name="connsiteX110" fmla="*/ 3752849 w 12191999"/>
              <a:gd name="connsiteY110" fmla="*/ 613194 h 6105653"/>
              <a:gd name="connsiteX111" fmla="*/ 3434952 w 12191999"/>
              <a:gd name="connsiteY111" fmla="*/ 1723843 h 6105653"/>
              <a:gd name="connsiteX112" fmla="*/ 3567111 w 12191999"/>
              <a:gd name="connsiteY112" fmla="*/ 1380763 h 6105653"/>
              <a:gd name="connsiteX113" fmla="*/ 3542109 w 12191999"/>
              <a:gd name="connsiteY113" fmla="*/ 1613360 h 6105653"/>
              <a:gd name="connsiteX114" fmla="*/ 3631405 w 12191999"/>
              <a:gd name="connsiteY114" fmla="*/ 1741287 h 6105653"/>
              <a:gd name="connsiteX115" fmla="*/ 3659980 w 12191999"/>
              <a:gd name="connsiteY115" fmla="*/ 1741287 h 6105653"/>
              <a:gd name="connsiteX116" fmla="*/ 3742133 w 12191999"/>
              <a:gd name="connsiteY116" fmla="*/ 1645341 h 6105653"/>
              <a:gd name="connsiteX117" fmla="*/ 3795712 w 12191999"/>
              <a:gd name="connsiteY117" fmla="*/ 1590100 h 6105653"/>
              <a:gd name="connsiteX118" fmla="*/ 3988593 w 12191999"/>
              <a:gd name="connsiteY118" fmla="*/ 1438912 h 6105653"/>
              <a:gd name="connsiteX119" fmla="*/ 4010024 w 12191999"/>
              <a:gd name="connsiteY119" fmla="*/ 1546488 h 6105653"/>
              <a:gd name="connsiteX120" fmla="*/ 4049315 w 12191999"/>
              <a:gd name="connsiteY120" fmla="*/ 1587192 h 6105653"/>
              <a:gd name="connsiteX121" fmla="*/ 4106465 w 12191999"/>
              <a:gd name="connsiteY121" fmla="*/ 1558118 h 6105653"/>
              <a:gd name="connsiteX122" fmla="*/ 4281487 w 12191999"/>
              <a:gd name="connsiteY122" fmla="*/ 1223760 h 6105653"/>
              <a:gd name="connsiteX123" fmla="*/ 4417219 w 12191999"/>
              <a:gd name="connsiteY123" fmla="*/ 1197593 h 6105653"/>
              <a:gd name="connsiteX124" fmla="*/ 4438649 w 12191999"/>
              <a:gd name="connsiteY124" fmla="*/ 1261557 h 6105653"/>
              <a:gd name="connsiteX125" fmla="*/ 4427935 w 12191999"/>
              <a:gd name="connsiteY125" fmla="*/ 1334243 h 6105653"/>
              <a:gd name="connsiteX126" fmla="*/ 4535090 w 12191999"/>
              <a:gd name="connsiteY126" fmla="*/ 1276094 h 6105653"/>
              <a:gd name="connsiteX127" fmla="*/ 4642246 w 12191999"/>
              <a:gd name="connsiteY127" fmla="*/ 1040590 h 6105653"/>
              <a:gd name="connsiteX128" fmla="*/ 4699396 w 12191999"/>
              <a:gd name="connsiteY128" fmla="*/ 996979 h 6105653"/>
              <a:gd name="connsiteX129" fmla="*/ 4727971 w 12191999"/>
              <a:gd name="connsiteY129" fmla="*/ 1055128 h 6105653"/>
              <a:gd name="connsiteX130" fmla="*/ 4738688 w 12191999"/>
              <a:gd name="connsiteY130" fmla="*/ 1098740 h 6105653"/>
              <a:gd name="connsiteX131" fmla="*/ 5185172 w 12191999"/>
              <a:gd name="connsiteY131" fmla="*/ 197429 h 6105653"/>
              <a:gd name="connsiteX132" fmla="*/ 5188744 w 12191999"/>
              <a:gd name="connsiteY132" fmla="*/ 400950 h 6105653"/>
              <a:gd name="connsiteX133" fmla="*/ 5117306 w 12191999"/>
              <a:gd name="connsiteY133" fmla="*/ 601565 h 6105653"/>
              <a:gd name="connsiteX134" fmla="*/ 5128021 w 12191999"/>
              <a:gd name="connsiteY134" fmla="*/ 813809 h 6105653"/>
              <a:gd name="connsiteX135" fmla="*/ 5092302 w 12191999"/>
              <a:gd name="connsiteY135" fmla="*/ 1014423 h 6105653"/>
              <a:gd name="connsiteX136" fmla="*/ 5092302 w 12191999"/>
              <a:gd name="connsiteY136" fmla="*/ 1188871 h 6105653"/>
              <a:gd name="connsiteX137" fmla="*/ 5145880 w 12191999"/>
              <a:gd name="connsiteY137" fmla="*/ 1026053 h 6105653"/>
              <a:gd name="connsiteX138" fmla="*/ 5235177 w 12191999"/>
              <a:gd name="connsiteY138" fmla="*/ 964997 h 6105653"/>
              <a:gd name="connsiteX139" fmla="*/ 5317331 w 12191999"/>
              <a:gd name="connsiteY139" fmla="*/ 985349 h 6105653"/>
              <a:gd name="connsiteX140" fmla="*/ 5292327 w 12191999"/>
              <a:gd name="connsiteY140" fmla="*/ 1052221 h 6105653"/>
              <a:gd name="connsiteX141" fmla="*/ 5199458 w 12191999"/>
              <a:gd name="connsiteY141" fmla="*/ 1130722 h 6105653"/>
              <a:gd name="connsiteX142" fmla="*/ 5256608 w 12191999"/>
              <a:gd name="connsiteY142" fmla="*/ 1148166 h 6105653"/>
              <a:gd name="connsiteX143" fmla="*/ 5299471 w 12191999"/>
              <a:gd name="connsiteY143" fmla="*/ 1194686 h 6105653"/>
              <a:gd name="connsiteX144" fmla="*/ 5278039 w 12191999"/>
              <a:gd name="connsiteY144" fmla="*/ 1462171 h 6105653"/>
              <a:gd name="connsiteX145" fmla="*/ 5460205 w 12191999"/>
              <a:gd name="connsiteY145" fmla="*/ 1284817 h 6105653"/>
              <a:gd name="connsiteX146" fmla="*/ 5488780 w 12191999"/>
              <a:gd name="connsiteY146" fmla="*/ 1171426 h 6105653"/>
              <a:gd name="connsiteX147" fmla="*/ 5539513 w 12191999"/>
              <a:gd name="connsiteY147" fmla="*/ 1140353 h 6105653"/>
              <a:gd name="connsiteX148" fmla="*/ 5552720 w 12191999"/>
              <a:gd name="connsiteY148" fmla="*/ 1143022 h 6105653"/>
              <a:gd name="connsiteX149" fmla="*/ 5574208 w 12191999"/>
              <a:gd name="connsiteY149" fmla="*/ 1115811 h 6105653"/>
              <a:gd name="connsiteX150" fmla="*/ 5734050 w 12191999"/>
              <a:gd name="connsiteY150" fmla="*/ 1075470 h 6105653"/>
              <a:gd name="connsiteX151" fmla="*/ 5798343 w 12191999"/>
              <a:gd name="connsiteY151" fmla="*/ 1020228 h 6105653"/>
              <a:gd name="connsiteX152" fmla="*/ 5884068 w 12191999"/>
              <a:gd name="connsiteY152" fmla="*/ 883578 h 6105653"/>
              <a:gd name="connsiteX153" fmla="*/ 6066234 w 12191999"/>
              <a:gd name="connsiteY153" fmla="*/ 645166 h 6105653"/>
              <a:gd name="connsiteX154" fmla="*/ 6109096 w 12191999"/>
              <a:gd name="connsiteY154" fmla="*/ 732391 h 6105653"/>
              <a:gd name="connsiteX155" fmla="*/ 5998368 w 12191999"/>
              <a:gd name="connsiteY155" fmla="*/ 985338 h 6105653"/>
              <a:gd name="connsiteX156" fmla="*/ 5969793 w 12191999"/>
              <a:gd name="connsiteY156" fmla="*/ 1168509 h 6105653"/>
              <a:gd name="connsiteX157" fmla="*/ 6162674 w 12191999"/>
              <a:gd name="connsiteY157" fmla="*/ 909745 h 6105653"/>
              <a:gd name="connsiteX158" fmla="*/ 6412705 w 12191999"/>
              <a:gd name="connsiteY158" fmla="*/ 659704 h 6105653"/>
              <a:gd name="connsiteX159" fmla="*/ 6366271 w 12191999"/>
              <a:gd name="connsiteY159" fmla="*/ 851596 h 6105653"/>
              <a:gd name="connsiteX160" fmla="*/ 6398418 w 12191999"/>
              <a:gd name="connsiteY160" fmla="*/ 860319 h 6105653"/>
              <a:gd name="connsiteX161" fmla="*/ 6694884 w 12191999"/>
              <a:gd name="connsiteY161" fmla="*/ 691686 h 6105653"/>
              <a:gd name="connsiteX162" fmla="*/ 6816327 w 12191999"/>
              <a:gd name="connsiteY162" fmla="*/ 610277 h 6105653"/>
              <a:gd name="connsiteX163" fmla="*/ 7177087 w 12191999"/>
              <a:gd name="connsiteY163" fmla="*/ 238123 h 6105653"/>
              <a:gd name="connsiteX164" fmla="*/ 7016353 w 12191999"/>
              <a:gd name="connsiteY164" fmla="*/ 592833 h 6105653"/>
              <a:gd name="connsiteX165" fmla="*/ 7366396 w 12191999"/>
              <a:gd name="connsiteY165" fmla="*/ 226493 h 6105653"/>
              <a:gd name="connsiteX166" fmla="*/ 7494984 w 12191999"/>
              <a:gd name="connsiteY166" fmla="*/ 49138 h 6105653"/>
              <a:gd name="connsiteX167" fmla="*/ 7538181 w 12191999"/>
              <a:gd name="connsiteY167" fmla="*/ 484 h 6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Lst>
            <a:rect l="l" t="t" r="r" b="b"/>
            <a:pathLst>
              <a:path w="12191999" h="6105653">
                <a:moveTo>
                  <a:pt x="7538181" y="484"/>
                </a:moveTo>
                <a:cubicBezTo>
                  <a:pt x="7546999" y="-833"/>
                  <a:pt x="7557492" y="439"/>
                  <a:pt x="7569993" y="5527"/>
                </a:cubicBezTo>
                <a:cubicBezTo>
                  <a:pt x="7612855" y="22971"/>
                  <a:pt x="7598567" y="54953"/>
                  <a:pt x="7587853" y="84028"/>
                </a:cubicBezTo>
                <a:cubicBezTo>
                  <a:pt x="7559278" y="153806"/>
                  <a:pt x="7559278" y="229401"/>
                  <a:pt x="7559278" y="325347"/>
                </a:cubicBezTo>
                <a:cubicBezTo>
                  <a:pt x="7695009" y="243938"/>
                  <a:pt x="7652146" y="95658"/>
                  <a:pt x="7795021" y="25878"/>
                </a:cubicBezTo>
                <a:cubicBezTo>
                  <a:pt x="7820024" y="113102"/>
                  <a:pt x="7770018" y="179974"/>
                  <a:pt x="7759302" y="249752"/>
                </a:cubicBezTo>
                <a:cubicBezTo>
                  <a:pt x="7748587" y="313717"/>
                  <a:pt x="7773590" y="328254"/>
                  <a:pt x="7852171" y="313717"/>
                </a:cubicBezTo>
                <a:cubicBezTo>
                  <a:pt x="7973615" y="290457"/>
                  <a:pt x="8034337" y="325347"/>
                  <a:pt x="8002190" y="418385"/>
                </a:cubicBezTo>
                <a:cubicBezTo>
                  <a:pt x="7970043" y="505609"/>
                  <a:pt x="8016478" y="514331"/>
                  <a:pt x="8084343" y="491072"/>
                </a:cubicBezTo>
                <a:cubicBezTo>
                  <a:pt x="8184355" y="456182"/>
                  <a:pt x="8262937" y="493979"/>
                  <a:pt x="8348662" y="520146"/>
                </a:cubicBezTo>
                <a:cubicBezTo>
                  <a:pt x="8477249" y="560851"/>
                  <a:pt x="8541543" y="543406"/>
                  <a:pt x="8637984" y="459090"/>
                </a:cubicBezTo>
                <a:cubicBezTo>
                  <a:pt x="8691561" y="409663"/>
                  <a:pt x="8737996" y="360236"/>
                  <a:pt x="8784431" y="290457"/>
                </a:cubicBezTo>
                <a:cubicBezTo>
                  <a:pt x="8809434" y="450367"/>
                  <a:pt x="8895158" y="284642"/>
                  <a:pt x="8948737" y="339884"/>
                </a:cubicBezTo>
                <a:cubicBezTo>
                  <a:pt x="8970168" y="453274"/>
                  <a:pt x="8798717" y="543406"/>
                  <a:pt x="8848725" y="697501"/>
                </a:cubicBezTo>
                <a:cubicBezTo>
                  <a:pt x="8995171" y="511424"/>
                  <a:pt x="9041606" y="302087"/>
                  <a:pt x="9238059" y="165437"/>
                </a:cubicBezTo>
                <a:cubicBezTo>
                  <a:pt x="9280921" y="197419"/>
                  <a:pt x="9238059" y="229401"/>
                  <a:pt x="9255919" y="255567"/>
                </a:cubicBezTo>
                <a:cubicBezTo>
                  <a:pt x="9266634" y="255567"/>
                  <a:pt x="9198767" y="560851"/>
                  <a:pt x="9477374" y="578295"/>
                </a:cubicBezTo>
                <a:cubicBezTo>
                  <a:pt x="9477374" y="584110"/>
                  <a:pt x="9477374" y="589925"/>
                  <a:pt x="9488091" y="595740"/>
                </a:cubicBezTo>
                <a:cubicBezTo>
                  <a:pt x="9527380" y="627722"/>
                  <a:pt x="9620249" y="598648"/>
                  <a:pt x="9627393" y="650981"/>
                </a:cubicBezTo>
                <a:cubicBezTo>
                  <a:pt x="9634537" y="709131"/>
                  <a:pt x="9666684" y="764373"/>
                  <a:pt x="9648824" y="825429"/>
                </a:cubicBezTo>
                <a:cubicBezTo>
                  <a:pt x="9634537" y="871948"/>
                  <a:pt x="9616678" y="921374"/>
                  <a:pt x="9616678" y="970802"/>
                </a:cubicBezTo>
                <a:cubicBezTo>
                  <a:pt x="9616678" y="1023136"/>
                  <a:pt x="9495233" y="1095822"/>
                  <a:pt x="9655968" y="1127805"/>
                </a:cubicBezTo>
                <a:cubicBezTo>
                  <a:pt x="9663111" y="1127805"/>
                  <a:pt x="9645252" y="1217935"/>
                  <a:pt x="9638109" y="1267362"/>
                </a:cubicBezTo>
                <a:cubicBezTo>
                  <a:pt x="9630965" y="1308066"/>
                  <a:pt x="9598818" y="1357494"/>
                  <a:pt x="9663111" y="1386568"/>
                </a:cubicBezTo>
                <a:cubicBezTo>
                  <a:pt x="9702403" y="1401105"/>
                  <a:pt x="9773840" y="1331326"/>
                  <a:pt x="9780984" y="1270269"/>
                </a:cubicBezTo>
                <a:cubicBezTo>
                  <a:pt x="9788127" y="1215028"/>
                  <a:pt x="9795271" y="1159787"/>
                  <a:pt x="9780984" y="1107452"/>
                </a:cubicBezTo>
                <a:cubicBezTo>
                  <a:pt x="9763125" y="1043488"/>
                  <a:pt x="9791699" y="1008598"/>
                  <a:pt x="9855993" y="991154"/>
                </a:cubicBezTo>
                <a:cubicBezTo>
                  <a:pt x="9923858" y="970802"/>
                  <a:pt x="9959577" y="933005"/>
                  <a:pt x="9991724" y="880670"/>
                </a:cubicBezTo>
                <a:cubicBezTo>
                  <a:pt x="10070305" y="752742"/>
                  <a:pt x="10163174" y="630630"/>
                  <a:pt x="10209609" y="491071"/>
                </a:cubicBezTo>
                <a:cubicBezTo>
                  <a:pt x="10216753" y="464905"/>
                  <a:pt x="10231040" y="432923"/>
                  <a:pt x="10291762" y="421292"/>
                </a:cubicBezTo>
                <a:cubicBezTo>
                  <a:pt x="10198893" y="799262"/>
                  <a:pt x="9959577" y="1142341"/>
                  <a:pt x="9973865" y="1531941"/>
                </a:cubicBezTo>
                <a:cubicBezTo>
                  <a:pt x="10048874" y="1427272"/>
                  <a:pt x="10052446" y="1302252"/>
                  <a:pt x="10106024" y="1188861"/>
                </a:cubicBezTo>
                <a:cubicBezTo>
                  <a:pt x="10145315" y="1270269"/>
                  <a:pt x="10102453" y="1345863"/>
                  <a:pt x="10081022" y="1421458"/>
                </a:cubicBezTo>
                <a:cubicBezTo>
                  <a:pt x="10063162" y="1485421"/>
                  <a:pt x="10059590" y="1543570"/>
                  <a:pt x="10170318" y="1549385"/>
                </a:cubicBezTo>
                <a:cubicBezTo>
                  <a:pt x="10181034" y="1549385"/>
                  <a:pt x="10188178" y="1549385"/>
                  <a:pt x="10198893" y="1549385"/>
                </a:cubicBezTo>
                <a:cubicBezTo>
                  <a:pt x="10245327" y="1526126"/>
                  <a:pt x="10266759" y="1494144"/>
                  <a:pt x="10281046" y="1453439"/>
                </a:cubicBezTo>
                <a:cubicBezTo>
                  <a:pt x="10288190" y="1430180"/>
                  <a:pt x="10302477" y="1398198"/>
                  <a:pt x="10334625" y="1398198"/>
                </a:cubicBezTo>
                <a:cubicBezTo>
                  <a:pt x="10456068" y="1401105"/>
                  <a:pt x="10491787" y="1322604"/>
                  <a:pt x="10527506" y="1247010"/>
                </a:cubicBezTo>
                <a:cubicBezTo>
                  <a:pt x="10588228" y="1287714"/>
                  <a:pt x="10545365" y="1322604"/>
                  <a:pt x="10548937" y="1354586"/>
                </a:cubicBezTo>
                <a:cubicBezTo>
                  <a:pt x="10552509" y="1374938"/>
                  <a:pt x="10556080" y="1395290"/>
                  <a:pt x="10588228" y="1395290"/>
                </a:cubicBezTo>
                <a:cubicBezTo>
                  <a:pt x="10613230" y="1395290"/>
                  <a:pt x="10645378" y="1386568"/>
                  <a:pt x="10645378" y="1366216"/>
                </a:cubicBezTo>
                <a:cubicBezTo>
                  <a:pt x="10648949" y="1238288"/>
                  <a:pt x="10820400" y="1165601"/>
                  <a:pt x="10820400" y="1031858"/>
                </a:cubicBezTo>
                <a:cubicBezTo>
                  <a:pt x="10820400" y="950449"/>
                  <a:pt x="10916840" y="1072563"/>
                  <a:pt x="10956131" y="1005691"/>
                </a:cubicBezTo>
                <a:cubicBezTo>
                  <a:pt x="10966847" y="991154"/>
                  <a:pt x="10981133" y="1046395"/>
                  <a:pt x="10977562" y="1069655"/>
                </a:cubicBezTo>
                <a:cubicBezTo>
                  <a:pt x="10973991" y="1092915"/>
                  <a:pt x="10948987" y="1113267"/>
                  <a:pt x="10966847" y="1142341"/>
                </a:cubicBezTo>
                <a:cubicBezTo>
                  <a:pt x="11031140" y="1156879"/>
                  <a:pt x="11056143" y="1119081"/>
                  <a:pt x="11074003" y="1084192"/>
                </a:cubicBezTo>
                <a:cubicBezTo>
                  <a:pt x="11116865" y="1008598"/>
                  <a:pt x="11166871" y="933005"/>
                  <a:pt x="11181159" y="848688"/>
                </a:cubicBezTo>
                <a:cubicBezTo>
                  <a:pt x="11184730" y="819614"/>
                  <a:pt x="11202590" y="802169"/>
                  <a:pt x="11238309" y="805077"/>
                </a:cubicBezTo>
                <a:cubicBezTo>
                  <a:pt x="11284744" y="810891"/>
                  <a:pt x="11270456" y="839966"/>
                  <a:pt x="11266884" y="863226"/>
                </a:cubicBezTo>
                <a:cubicBezTo>
                  <a:pt x="11263312" y="877763"/>
                  <a:pt x="11252596" y="892300"/>
                  <a:pt x="11277600" y="906838"/>
                </a:cubicBezTo>
                <a:cubicBezTo>
                  <a:pt x="11531203" y="566666"/>
                  <a:pt x="11516915" y="386403"/>
                  <a:pt x="11724084" y="5527"/>
                </a:cubicBezTo>
                <a:cubicBezTo>
                  <a:pt x="11763375" y="89842"/>
                  <a:pt x="11734800" y="150899"/>
                  <a:pt x="11727656" y="209048"/>
                </a:cubicBezTo>
                <a:cubicBezTo>
                  <a:pt x="11709796" y="354421"/>
                  <a:pt x="11677649" y="264290"/>
                  <a:pt x="11656218" y="409663"/>
                </a:cubicBezTo>
                <a:cubicBezTo>
                  <a:pt x="11645503" y="479442"/>
                  <a:pt x="11609784" y="543406"/>
                  <a:pt x="11666934" y="621907"/>
                </a:cubicBezTo>
                <a:cubicBezTo>
                  <a:pt x="11706225" y="674241"/>
                  <a:pt x="11663362" y="758557"/>
                  <a:pt x="11631215" y="822521"/>
                </a:cubicBezTo>
                <a:cubicBezTo>
                  <a:pt x="11602640" y="874856"/>
                  <a:pt x="11595497" y="927190"/>
                  <a:pt x="11631215" y="996969"/>
                </a:cubicBezTo>
                <a:cubicBezTo>
                  <a:pt x="11652646" y="933005"/>
                  <a:pt x="11670505" y="883578"/>
                  <a:pt x="11684793" y="834151"/>
                </a:cubicBezTo>
                <a:cubicBezTo>
                  <a:pt x="11695509" y="793447"/>
                  <a:pt x="11720512" y="770187"/>
                  <a:pt x="11774090" y="773095"/>
                </a:cubicBezTo>
                <a:cubicBezTo>
                  <a:pt x="11802665" y="773095"/>
                  <a:pt x="11841956" y="764373"/>
                  <a:pt x="11856243" y="793447"/>
                </a:cubicBezTo>
                <a:cubicBezTo>
                  <a:pt x="11870531" y="816706"/>
                  <a:pt x="11856243" y="848688"/>
                  <a:pt x="11831240" y="860319"/>
                </a:cubicBezTo>
                <a:cubicBezTo>
                  <a:pt x="11784806" y="874856"/>
                  <a:pt x="11741944" y="889393"/>
                  <a:pt x="11738371" y="938820"/>
                </a:cubicBezTo>
                <a:cubicBezTo>
                  <a:pt x="11731228" y="1005691"/>
                  <a:pt x="11759802" y="967894"/>
                  <a:pt x="11795521" y="956264"/>
                </a:cubicBezTo>
                <a:cubicBezTo>
                  <a:pt x="11834812" y="944634"/>
                  <a:pt x="11845527" y="979524"/>
                  <a:pt x="11838384" y="1002784"/>
                </a:cubicBezTo>
                <a:cubicBezTo>
                  <a:pt x="11806237" y="1090007"/>
                  <a:pt x="11863387" y="1180138"/>
                  <a:pt x="11816952" y="1270269"/>
                </a:cubicBezTo>
                <a:cubicBezTo>
                  <a:pt x="11931252" y="1247010"/>
                  <a:pt x="11981259" y="1197583"/>
                  <a:pt x="11999118" y="1092915"/>
                </a:cubicBezTo>
                <a:cubicBezTo>
                  <a:pt x="12002690" y="1055118"/>
                  <a:pt x="11995547" y="1014413"/>
                  <a:pt x="12027693" y="979524"/>
                </a:cubicBezTo>
                <a:cubicBezTo>
                  <a:pt x="12045553" y="959172"/>
                  <a:pt x="12066984" y="938820"/>
                  <a:pt x="12102703" y="953357"/>
                </a:cubicBezTo>
                <a:cubicBezTo>
                  <a:pt x="12127705" y="962080"/>
                  <a:pt x="12127705" y="985338"/>
                  <a:pt x="12120562" y="1005691"/>
                </a:cubicBezTo>
                <a:cubicBezTo>
                  <a:pt x="12081272" y="1090007"/>
                  <a:pt x="12070555" y="1180138"/>
                  <a:pt x="12056268" y="1267362"/>
                </a:cubicBezTo>
                <a:cubicBezTo>
                  <a:pt x="12052697" y="1281899"/>
                  <a:pt x="12045553" y="1296437"/>
                  <a:pt x="12081272" y="1310974"/>
                </a:cubicBezTo>
                <a:cubicBezTo>
                  <a:pt x="12113418" y="1209213"/>
                  <a:pt x="12156280" y="1110359"/>
                  <a:pt x="12191999" y="1008598"/>
                </a:cubicBezTo>
                <a:lnTo>
                  <a:pt x="12191999" y="6105653"/>
                </a:lnTo>
                <a:lnTo>
                  <a:pt x="0" y="6105653"/>
                </a:lnTo>
                <a:lnTo>
                  <a:pt x="0" y="927116"/>
                </a:lnTo>
                <a:lnTo>
                  <a:pt x="61930" y="902578"/>
                </a:lnTo>
                <a:cubicBezTo>
                  <a:pt x="91454" y="894128"/>
                  <a:pt x="122931" y="887949"/>
                  <a:pt x="155971" y="883588"/>
                </a:cubicBezTo>
                <a:cubicBezTo>
                  <a:pt x="223837" y="877773"/>
                  <a:pt x="245268" y="839976"/>
                  <a:pt x="277414" y="802179"/>
                </a:cubicBezTo>
                <a:cubicBezTo>
                  <a:pt x="388143" y="674251"/>
                  <a:pt x="488155" y="537601"/>
                  <a:pt x="638174" y="430025"/>
                </a:cubicBezTo>
                <a:cubicBezTo>
                  <a:pt x="620315" y="555046"/>
                  <a:pt x="520302" y="653899"/>
                  <a:pt x="477440" y="784735"/>
                </a:cubicBezTo>
                <a:cubicBezTo>
                  <a:pt x="641746" y="680066"/>
                  <a:pt x="727471" y="543415"/>
                  <a:pt x="827483" y="418395"/>
                </a:cubicBezTo>
                <a:cubicBezTo>
                  <a:pt x="873917" y="360246"/>
                  <a:pt x="931068" y="307912"/>
                  <a:pt x="956071" y="241040"/>
                </a:cubicBezTo>
                <a:cubicBezTo>
                  <a:pt x="961429" y="223595"/>
                  <a:pt x="972814" y="196338"/>
                  <a:pt x="999268" y="192386"/>
                </a:cubicBezTo>
                <a:cubicBezTo>
                  <a:pt x="1008086" y="191069"/>
                  <a:pt x="1018579" y="192341"/>
                  <a:pt x="1031080" y="197429"/>
                </a:cubicBezTo>
                <a:cubicBezTo>
                  <a:pt x="1073942" y="214873"/>
                  <a:pt x="1059654" y="246855"/>
                  <a:pt x="1048940" y="275930"/>
                </a:cubicBezTo>
                <a:cubicBezTo>
                  <a:pt x="1020365" y="345708"/>
                  <a:pt x="1020365" y="421303"/>
                  <a:pt x="1020365" y="517249"/>
                </a:cubicBezTo>
                <a:cubicBezTo>
                  <a:pt x="1156096" y="435840"/>
                  <a:pt x="1113233" y="287560"/>
                  <a:pt x="1256108" y="217780"/>
                </a:cubicBezTo>
                <a:cubicBezTo>
                  <a:pt x="1281111" y="305004"/>
                  <a:pt x="1231105" y="371876"/>
                  <a:pt x="1220389" y="441654"/>
                </a:cubicBezTo>
                <a:cubicBezTo>
                  <a:pt x="1209674" y="505619"/>
                  <a:pt x="1234677" y="520156"/>
                  <a:pt x="1313258" y="505619"/>
                </a:cubicBezTo>
                <a:cubicBezTo>
                  <a:pt x="1434702" y="482359"/>
                  <a:pt x="1495424" y="517249"/>
                  <a:pt x="1463277" y="610287"/>
                </a:cubicBezTo>
                <a:cubicBezTo>
                  <a:pt x="1431130" y="697511"/>
                  <a:pt x="1477565" y="706233"/>
                  <a:pt x="1545430" y="682974"/>
                </a:cubicBezTo>
                <a:cubicBezTo>
                  <a:pt x="1645442" y="648084"/>
                  <a:pt x="1724024" y="685881"/>
                  <a:pt x="1809749" y="712048"/>
                </a:cubicBezTo>
                <a:cubicBezTo>
                  <a:pt x="1938336" y="752753"/>
                  <a:pt x="2002630" y="735308"/>
                  <a:pt x="2099071" y="650992"/>
                </a:cubicBezTo>
                <a:cubicBezTo>
                  <a:pt x="2152648" y="601565"/>
                  <a:pt x="2199083" y="552138"/>
                  <a:pt x="2245518" y="482359"/>
                </a:cubicBezTo>
                <a:cubicBezTo>
                  <a:pt x="2270521" y="642269"/>
                  <a:pt x="2356245" y="476544"/>
                  <a:pt x="2409824" y="531786"/>
                </a:cubicBezTo>
                <a:cubicBezTo>
                  <a:pt x="2431255" y="645176"/>
                  <a:pt x="2259804" y="735308"/>
                  <a:pt x="2309812" y="889403"/>
                </a:cubicBezTo>
                <a:cubicBezTo>
                  <a:pt x="2456258" y="703326"/>
                  <a:pt x="2502693" y="493989"/>
                  <a:pt x="2699146" y="357339"/>
                </a:cubicBezTo>
                <a:cubicBezTo>
                  <a:pt x="2742008" y="389321"/>
                  <a:pt x="2699146" y="421303"/>
                  <a:pt x="2717006" y="447469"/>
                </a:cubicBezTo>
                <a:cubicBezTo>
                  <a:pt x="2727721" y="447469"/>
                  <a:pt x="2659854" y="752753"/>
                  <a:pt x="2938461" y="770197"/>
                </a:cubicBezTo>
                <a:cubicBezTo>
                  <a:pt x="2938461" y="776012"/>
                  <a:pt x="2938461" y="781827"/>
                  <a:pt x="2949178" y="787642"/>
                </a:cubicBezTo>
                <a:cubicBezTo>
                  <a:pt x="2988467" y="819624"/>
                  <a:pt x="3081336" y="790550"/>
                  <a:pt x="3088480" y="842883"/>
                </a:cubicBezTo>
                <a:cubicBezTo>
                  <a:pt x="3095624" y="901033"/>
                  <a:pt x="3127771" y="956275"/>
                  <a:pt x="3109911" y="1017331"/>
                </a:cubicBezTo>
                <a:cubicBezTo>
                  <a:pt x="3095624" y="1063850"/>
                  <a:pt x="3077765" y="1113276"/>
                  <a:pt x="3077765" y="1162704"/>
                </a:cubicBezTo>
                <a:cubicBezTo>
                  <a:pt x="3077765" y="1215038"/>
                  <a:pt x="2956320" y="1287724"/>
                  <a:pt x="3117055" y="1319707"/>
                </a:cubicBezTo>
                <a:cubicBezTo>
                  <a:pt x="3124198" y="1319707"/>
                  <a:pt x="3106339" y="1409837"/>
                  <a:pt x="3099196" y="1459264"/>
                </a:cubicBezTo>
                <a:cubicBezTo>
                  <a:pt x="3092052" y="1499968"/>
                  <a:pt x="3059905" y="1549396"/>
                  <a:pt x="3124198" y="1578470"/>
                </a:cubicBezTo>
                <a:cubicBezTo>
                  <a:pt x="3163490" y="1593007"/>
                  <a:pt x="3234927" y="1523228"/>
                  <a:pt x="3242071" y="1462171"/>
                </a:cubicBezTo>
                <a:cubicBezTo>
                  <a:pt x="3249214" y="1406930"/>
                  <a:pt x="3256358" y="1351689"/>
                  <a:pt x="3242071" y="1299354"/>
                </a:cubicBezTo>
                <a:cubicBezTo>
                  <a:pt x="3224212" y="1235390"/>
                  <a:pt x="3252786" y="1200500"/>
                  <a:pt x="3317080" y="1183056"/>
                </a:cubicBezTo>
                <a:cubicBezTo>
                  <a:pt x="3384945" y="1162704"/>
                  <a:pt x="3420664" y="1124907"/>
                  <a:pt x="3452811" y="1072572"/>
                </a:cubicBezTo>
                <a:cubicBezTo>
                  <a:pt x="3531392" y="944644"/>
                  <a:pt x="3624261" y="822532"/>
                  <a:pt x="3670696" y="682973"/>
                </a:cubicBezTo>
                <a:cubicBezTo>
                  <a:pt x="3677840" y="656807"/>
                  <a:pt x="3692127" y="624825"/>
                  <a:pt x="3752849" y="613194"/>
                </a:cubicBezTo>
                <a:cubicBezTo>
                  <a:pt x="3659980" y="991164"/>
                  <a:pt x="3420664" y="1334243"/>
                  <a:pt x="3434952" y="1723843"/>
                </a:cubicBezTo>
                <a:cubicBezTo>
                  <a:pt x="3509961" y="1619174"/>
                  <a:pt x="3513533" y="1494154"/>
                  <a:pt x="3567111" y="1380763"/>
                </a:cubicBezTo>
                <a:cubicBezTo>
                  <a:pt x="3606402" y="1462171"/>
                  <a:pt x="3563540" y="1537765"/>
                  <a:pt x="3542109" y="1613360"/>
                </a:cubicBezTo>
                <a:cubicBezTo>
                  <a:pt x="3524249" y="1677323"/>
                  <a:pt x="3520677" y="1735472"/>
                  <a:pt x="3631405" y="1741287"/>
                </a:cubicBezTo>
                <a:cubicBezTo>
                  <a:pt x="3642121" y="1741287"/>
                  <a:pt x="3649265" y="1741287"/>
                  <a:pt x="3659980" y="1741287"/>
                </a:cubicBezTo>
                <a:cubicBezTo>
                  <a:pt x="3706414" y="1718028"/>
                  <a:pt x="3727846" y="1686046"/>
                  <a:pt x="3742133" y="1645341"/>
                </a:cubicBezTo>
                <a:cubicBezTo>
                  <a:pt x="3749277" y="1622082"/>
                  <a:pt x="3763564" y="1590100"/>
                  <a:pt x="3795712" y="1590100"/>
                </a:cubicBezTo>
                <a:cubicBezTo>
                  <a:pt x="3917155" y="1593007"/>
                  <a:pt x="3952874" y="1514506"/>
                  <a:pt x="3988593" y="1438912"/>
                </a:cubicBezTo>
                <a:cubicBezTo>
                  <a:pt x="4049315" y="1479616"/>
                  <a:pt x="4006452" y="1514506"/>
                  <a:pt x="4010024" y="1546488"/>
                </a:cubicBezTo>
                <a:cubicBezTo>
                  <a:pt x="4013596" y="1566840"/>
                  <a:pt x="4017167" y="1587192"/>
                  <a:pt x="4049315" y="1587192"/>
                </a:cubicBezTo>
                <a:cubicBezTo>
                  <a:pt x="4074317" y="1587192"/>
                  <a:pt x="4106465" y="1578470"/>
                  <a:pt x="4106465" y="1558118"/>
                </a:cubicBezTo>
                <a:cubicBezTo>
                  <a:pt x="4110036" y="1430190"/>
                  <a:pt x="4281487" y="1357503"/>
                  <a:pt x="4281487" y="1223760"/>
                </a:cubicBezTo>
                <a:cubicBezTo>
                  <a:pt x="4281487" y="1142351"/>
                  <a:pt x="4377927" y="1264465"/>
                  <a:pt x="4417219" y="1197593"/>
                </a:cubicBezTo>
                <a:cubicBezTo>
                  <a:pt x="4427935" y="1183056"/>
                  <a:pt x="4442220" y="1238297"/>
                  <a:pt x="4438649" y="1261557"/>
                </a:cubicBezTo>
                <a:cubicBezTo>
                  <a:pt x="4435078" y="1284817"/>
                  <a:pt x="4410074" y="1305169"/>
                  <a:pt x="4427935" y="1334243"/>
                </a:cubicBezTo>
                <a:cubicBezTo>
                  <a:pt x="4492228" y="1348781"/>
                  <a:pt x="4517230" y="1310983"/>
                  <a:pt x="4535090" y="1276094"/>
                </a:cubicBezTo>
                <a:cubicBezTo>
                  <a:pt x="4577952" y="1200500"/>
                  <a:pt x="4627958" y="1124907"/>
                  <a:pt x="4642246" y="1040590"/>
                </a:cubicBezTo>
                <a:cubicBezTo>
                  <a:pt x="4645817" y="1011516"/>
                  <a:pt x="4663677" y="994071"/>
                  <a:pt x="4699396" y="996979"/>
                </a:cubicBezTo>
                <a:cubicBezTo>
                  <a:pt x="4745832" y="1002793"/>
                  <a:pt x="4731544" y="1031868"/>
                  <a:pt x="4727971" y="1055128"/>
                </a:cubicBezTo>
                <a:cubicBezTo>
                  <a:pt x="4724399" y="1069665"/>
                  <a:pt x="4713683" y="1084202"/>
                  <a:pt x="4738688" y="1098740"/>
                </a:cubicBezTo>
                <a:cubicBezTo>
                  <a:pt x="4992291" y="758568"/>
                  <a:pt x="4978002" y="578305"/>
                  <a:pt x="5185172" y="197429"/>
                </a:cubicBezTo>
                <a:cubicBezTo>
                  <a:pt x="5224462" y="281744"/>
                  <a:pt x="5195887" y="342801"/>
                  <a:pt x="5188744" y="400950"/>
                </a:cubicBezTo>
                <a:cubicBezTo>
                  <a:pt x="5170883" y="546323"/>
                  <a:pt x="5138736" y="456192"/>
                  <a:pt x="5117306" y="601565"/>
                </a:cubicBezTo>
                <a:cubicBezTo>
                  <a:pt x="5106590" y="671344"/>
                  <a:pt x="5070871" y="735308"/>
                  <a:pt x="5128021" y="813809"/>
                </a:cubicBezTo>
                <a:cubicBezTo>
                  <a:pt x="5167312" y="866143"/>
                  <a:pt x="5124450" y="950459"/>
                  <a:pt x="5092302" y="1014423"/>
                </a:cubicBezTo>
                <a:cubicBezTo>
                  <a:pt x="5063727" y="1066758"/>
                  <a:pt x="5056585" y="1119092"/>
                  <a:pt x="5092302" y="1188871"/>
                </a:cubicBezTo>
                <a:cubicBezTo>
                  <a:pt x="5113734" y="1124907"/>
                  <a:pt x="5131592" y="1075480"/>
                  <a:pt x="5145880" y="1026053"/>
                </a:cubicBezTo>
                <a:cubicBezTo>
                  <a:pt x="5156596" y="985349"/>
                  <a:pt x="5181600" y="962089"/>
                  <a:pt x="5235177" y="964997"/>
                </a:cubicBezTo>
                <a:cubicBezTo>
                  <a:pt x="5263752" y="964997"/>
                  <a:pt x="5303044" y="956275"/>
                  <a:pt x="5317331" y="985349"/>
                </a:cubicBezTo>
                <a:cubicBezTo>
                  <a:pt x="5331618" y="1008608"/>
                  <a:pt x="5317331" y="1040590"/>
                  <a:pt x="5292327" y="1052221"/>
                </a:cubicBezTo>
                <a:cubicBezTo>
                  <a:pt x="5245894" y="1066758"/>
                  <a:pt x="5203031" y="1081295"/>
                  <a:pt x="5199458" y="1130722"/>
                </a:cubicBezTo>
                <a:cubicBezTo>
                  <a:pt x="5192315" y="1197593"/>
                  <a:pt x="5220889" y="1159796"/>
                  <a:pt x="5256608" y="1148166"/>
                </a:cubicBezTo>
                <a:cubicBezTo>
                  <a:pt x="5295899" y="1136536"/>
                  <a:pt x="5306616" y="1171426"/>
                  <a:pt x="5299471" y="1194686"/>
                </a:cubicBezTo>
                <a:cubicBezTo>
                  <a:pt x="5267324" y="1281909"/>
                  <a:pt x="5324474" y="1372040"/>
                  <a:pt x="5278039" y="1462171"/>
                </a:cubicBezTo>
                <a:cubicBezTo>
                  <a:pt x="5392339" y="1438912"/>
                  <a:pt x="5442347" y="1389485"/>
                  <a:pt x="5460205" y="1284817"/>
                </a:cubicBezTo>
                <a:cubicBezTo>
                  <a:pt x="5463777" y="1247020"/>
                  <a:pt x="5456634" y="1206315"/>
                  <a:pt x="5488780" y="1171426"/>
                </a:cubicBezTo>
                <a:cubicBezTo>
                  <a:pt x="5502175" y="1156162"/>
                  <a:pt x="5517579" y="1140898"/>
                  <a:pt x="5539513" y="1140353"/>
                </a:cubicBezTo>
                <a:lnTo>
                  <a:pt x="5552720" y="1143022"/>
                </a:lnTo>
                <a:lnTo>
                  <a:pt x="5574208" y="1115811"/>
                </a:lnTo>
                <a:cubicBezTo>
                  <a:pt x="5609034" y="1085646"/>
                  <a:pt x="5659040" y="1068202"/>
                  <a:pt x="5734050" y="1075470"/>
                </a:cubicBezTo>
                <a:cubicBezTo>
                  <a:pt x="5776912" y="1078377"/>
                  <a:pt x="5809058" y="1055118"/>
                  <a:pt x="5798343" y="1020228"/>
                </a:cubicBezTo>
                <a:cubicBezTo>
                  <a:pt x="5776912" y="953357"/>
                  <a:pt x="5837634" y="921375"/>
                  <a:pt x="5884068" y="883578"/>
                </a:cubicBezTo>
                <a:cubicBezTo>
                  <a:pt x="5966221" y="816706"/>
                  <a:pt x="6051947" y="752742"/>
                  <a:pt x="6066234" y="645166"/>
                </a:cubicBezTo>
                <a:cubicBezTo>
                  <a:pt x="6130528" y="665519"/>
                  <a:pt x="6123384" y="700408"/>
                  <a:pt x="6109096" y="732391"/>
                </a:cubicBezTo>
                <a:cubicBezTo>
                  <a:pt x="6073377" y="816706"/>
                  <a:pt x="6034087" y="901023"/>
                  <a:pt x="5998368" y="985338"/>
                </a:cubicBezTo>
                <a:cubicBezTo>
                  <a:pt x="5976937" y="1040581"/>
                  <a:pt x="5944790" y="1095822"/>
                  <a:pt x="5969793" y="1168509"/>
                </a:cubicBezTo>
                <a:cubicBezTo>
                  <a:pt x="6098380" y="1104545"/>
                  <a:pt x="6123384" y="996969"/>
                  <a:pt x="6162674" y="909745"/>
                </a:cubicBezTo>
                <a:cubicBezTo>
                  <a:pt x="6212681" y="802169"/>
                  <a:pt x="6305549" y="738205"/>
                  <a:pt x="6412705" y="659704"/>
                </a:cubicBezTo>
                <a:cubicBezTo>
                  <a:pt x="6441280" y="738205"/>
                  <a:pt x="6362699" y="787632"/>
                  <a:pt x="6366271" y="851596"/>
                </a:cubicBezTo>
                <a:cubicBezTo>
                  <a:pt x="6376987" y="854503"/>
                  <a:pt x="6398418" y="860319"/>
                  <a:pt x="6398418" y="860319"/>
                </a:cubicBezTo>
                <a:cubicBezTo>
                  <a:pt x="6455568" y="755650"/>
                  <a:pt x="6562724" y="709131"/>
                  <a:pt x="6694884" y="691686"/>
                </a:cubicBezTo>
                <a:cubicBezTo>
                  <a:pt x="6762750" y="685871"/>
                  <a:pt x="6784181" y="648074"/>
                  <a:pt x="6816327" y="610277"/>
                </a:cubicBezTo>
                <a:cubicBezTo>
                  <a:pt x="6927056" y="482349"/>
                  <a:pt x="7027068" y="345699"/>
                  <a:pt x="7177087" y="238123"/>
                </a:cubicBezTo>
                <a:cubicBezTo>
                  <a:pt x="7159228" y="363144"/>
                  <a:pt x="7059215" y="461997"/>
                  <a:pt x="7016353" y="592833"/>
                </a:cubicBezTo>
                <a:cubicBezTo>
                  <a:pt x="7180659" y="488164"/>
                  <a:pt x="7266384" y="351513"/>
                  <a:pt x="7366396" y="226493"/>
                </a:cubicBezTo>
                <a:cubicBezTo>
                  <a:pt x="7412830" y="168344"/>
                  <a:pt x="7469981" y="116010"/>
                  <a:pt x="7494984" y="49138"/>
                </a:cubicBezTo>
                <a:cubicBezTo>
                  <a:pt x="7500342" y="31693"/>
                  <a:pt x="7511727" y="4436"/>
                  <a:pt x="7538181" y="484"/>
                </a:cubicBezTo>
                <a:close/>
              </a:path>
            </a:pathLst>
          </a:custGeom>
          <a:solidFill>
            <a:srgbClr val="D56A1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el 1">
            <a:extLst>
              <a:ext uri="{FF2B5EF4-FFF2-40B4-BE49-F238E27FC236}">
                <a16:creationId xmlns:a16="http://schemas.microsoft.com/office/drawing/2014/main" id="{933786D4-5421-FFA0-9A03-04342DA86E66}"/>
              </a:ext>
            </a:extLst>
          </p:cNvPr>
          <p:cNvSpPr>
            <a:spLocks noGrp="1"/>
          </p:cNvSpPr>
          <p:nvPr>
            <p:ph type="title"/>
          </p:nvPr>
        </p:nvSpPr>
        <p:spPr>
          <a:xfrm>
            <a:off x="838200" y="365127"/>
            <a:ext cx="10515600" cy="1325563"/>
          </a:xfrm>
        </p:spPr>
        <p:txBody>
          <a:bodyPr>
            <a:normAutofit/>
          </a:bodyPr>
          <a:lstStyle/>
          <a:p>
            <a:r>
              <a:rPr lang="de-DE" sz="3100" b="1">
                <a:latin typeface="poppins" panose="00000500000000000000" pitchFamily="2" charset="0"/>
              </a:rPr>
              <a:t>Was sind die Nachteile der Aufsparrendämmung?</a:t>
            </a:r>
            <a:br>
              <a:rPr lang="de-DE" sz="3100" b="1">
                <a:latin typeface="poppins" panose="00000500000000000000" pitchFamily="2" charset="0"/>
              </a:rPr>
            </a:br>
            <a:endParaRPr lang="de-DE" sz="3100"/>
          </a:p>
        </p:txBody>
      </p:sp>
      <p:graphicFrame>
        <p:nvGraphicFramePr>
          <p:cNvPr id="5" name="Inhaltsplatzhalter 2">
            <a:extLst>
              <a:ext uri="{FF2B5EF4-FFF2-40B4-BE49-F238E27FC236}">
                <a16:creationId xmlns:a16="http://schemas.microsoft.com/office/drawing/2014/main" id="{00317CC3-5B55-5885-C200-10EF137FC957}"/>
              </a:ext>
            </a:extLst>
          </p:cNvPr>
          <p:cNvGraphicFramePr>
            <a:graphicFrameLocks noGrp="1"/>
          </p:cNvGraphicFramePr>
          <p:nvPr>
            <p:ph idx="1"/>
            <p:extLst>
              <p:ext uri="{D42A27DB-BD31-4B8C-83A1-F6EECF244321}">
                <p14:modId xmlns:p14="http://schemas.microsoft.com/office/powerpoint/2010/main" val="1928199391"/>
              </p:ext>
            </p:extLst>
          </p:nvPr>
        </p:nvGraphicFramePr>
        <p:xfrm>
          <a:off x="838200" y="2011365"/>
          <a:ext cx="10515600" cy="41608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190813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DF1E7E-923C-3A81-7919-4844346A81E5}"/>
              </a:ext>
            </a:extLst>
          </p:cNvPr>
          <p:cNvSpPr>
            <a:spLocks noGrp="1"/>
          </p:cNvSpPr>
          <p:nvPr>
            <p:ph type="title"/>
          </p:nvPr>
        </p:nvSpPr>
        <p:spPr/>
        <p:txBody>
          <a:bodyPr/>
          <a:lstStyle/>
          <a:p>
            <a:r>
              <a:rPr lang="de-DE" dirty="0"/>
              <a:t>Unterschiedliche Dämmstoffe</a:t>
            </a:r>
          </a:p>
        </p:txBody>
      </p:sp>
      <p:sp>
        <p:nvSpPr>
          <p:cNvPr id="3" name="Inhaltsplatzhalter 2">
            <a:extLst>
              <a:ext uri="{FF2B5EF4-FFF2-40B4-BE49-F238E27FC236}">
                <a16:creationId xmlns:a16="http://schemas.microsoft.com/office/drawing/2014/main" id="{C189036B-92D2-64E7-ECE1-0EFA6BDBC61B}"/>
              </a:ext>
            </a:extLst>
          </p:cNvPr>
          <p:cNvSpPr>
            <a:spLocks noGrp="1"/>
          </p:cNvSpPr>
          <p:nvPr>
            <p:ph idx="1"/>
          </p:nvPr>
        </p:nvSpPr>
        <p:spPr/>
        <p:txBody>
          <a:bodyPr>
            <a:normAutofit fontScale="62500" lnSpcReduction="20000"/>
          </a:bodyPr>
          <a:lstStyle/>
          <a:p>
            <a:pPr marL="0" indent="0">
              <a:buNone/>
            </a:pPr>
            <a:r>
              <a:rPr lang="de-DE" dirty="0"/>
              <a:t>Die am häufigsten verwendeten Dämmstoffe bei der Aufsparrendämmung sind PIR und Holzfaserdämmplatten.</a:t>
            </a:r>
          </a:p>
          <a:p>
            <a:pPr marL="0" indent="0">
              <a:buNone/>
            </a:pPr>
            <a:endParaRPr lang="de-DE" dirty="0"/>
          </a:p>
          <a:p>
            <a:pPr marL="0" indent="0">
              <a:buNone/>
            </a:pPr>
            <a:r>
              <a:rPr lang="de-DE" dirty="0"/>
              <a:t>Vorteile von PIR:</a:t>
            </a:r>
          </a:p>
          <a:p>
            <a:r>
              <a:rPr lang="de-DE" dirty="0"/>
              <a:t>Geringes Gewicht (wenn statisch problembehaftet)</a:t>
            </a:r>
          </a:p>
          <a:p>
            <a:r>
              <a:rPr lang="de-DE" dirty="0"/>
              <a:t>Niedrige Dämmstoffhöhe, da exzellente Wärmeleitfähigkeitsgruppe</a:t>
            </a:r>
          </a:p>
          <a:p>
            <a:r>
              <a:rPr lang="de-DE" dirty="0"/>
              <a:t>Relativ preiswert</a:t>
            </a:r>
          </a:p>
          <a:p>
            <a:endParaRPr lang="de-DE" dirty="0"/>
          </a:p>
          <a:p>
            <a:pPr marL="0" indent="0">
              <a:buNone/>
            </a:pPr>
            <a:r>
              <a:rPr lang="de-DE" dirty="0"/>
              <a:t>Nachteile von PIR:</a:t>
            </a:r>
          </a:p>
          <a:p>
            <a:r>
              <a:rPr lang="de-DE" dirty="0"/>
              <a:t>Geringes Gewicht</a:t>
            </a:r>
          </a:p>
          <a:p>
            <a:r>
              <a:rPr lang="de-DE" dirty="0"/>
              <a:t>Nahezu kein Schallschutz</a:t>
            </a:r>
          </a:p>
          <a:p>
            <a:r>
              <a:rPr lang="de-DE" dirty="0"/>
              <a:t>Schlechter sommerlicher Wärmeschutz</a:t>
            </a:r>
          </a:p>
          <a:p>
            <a:pPr marL="0" indent="0">
              <a:buNone/>
            </a:pPr>
            <a:endParaRPr lang="de-DE" dirty="0"/>
          </a:p>
          <a:p>
            <a:endParaRPr lang="de-DE" dirty="0"/>
          </a:p>
        </p:txBody>
      </p:sp>
    </p:spTree>
    <p:extLst>
      <p:ext uri="{BB962C8B-B14F-4D97-AF65-F5344CB8AC3E}">
        <p14:creationId xmlns:p14="http://schemas.microsoft.com/office/powerpoint/2010/main" val="27191587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393CCC1B-2130-CDBC-7184-13D5991E14AE}"/>
              </a:ext>
            </a:extLst>
          </p:cNvPr>
          <p:cNvSpPr>
            <a:spLocks noGrp="1"/>
          </p:cNvSpPr>
          <p:nvPr>
            <p:ph idx="1"/>
          </p:nvPr>
        </p:nvSpPr>
        <p:spPr>
          <a:xfrm>
            <a:off x="838200" y="424873"/>
            <a:ext cx="10515600" cy="5747327"/>
          </a:xfrm>
        </p:spPr>
        <p:txBody>
          <a:bodyPr/>
          <a:lstStyle/>
          <a:p>
            <a:pPr marL="0" indent="0">
              <a:buNone/>
            </a:pPr>
            <a:r>
              <a:rPr lang="de-DE" dirty="0"/>
              <a:t>Vorteile Holzfaserdämmplatten:</a:t>
            </a:r>
          </a:p>
          <a:p>
            <a:r>
              <a:rPr lang="de-DE" dirty="0"/>
              <a:t>Sehr gutes Raumklima</a:t>
            </a:r>
          </a:p>
          <a:p>
            <a:r>
              <a:rPr lang="de-DE" dirty="0"/>
              <a:t>Sehr guter sommerlicher Wärmeschutz</a:t>
            </a:r>
          </a:p>
          <a:p>
            <a:r>
              <a:rPr lang="de-DE" dirty="0"/>
              <a:t>Guter Schallschutz</a:t>
            </a:r>
          </a:p>
          <a:p>
            <a:pPr marL="0" indent="0">
              <a:buNone/>
            </a:pPr>
            <a:endParaRPr lang="de-DE" dirty="0"/>
          </a:p>
          <a:p>
            <a:pPr marL="0" indent="0">
              <a:buNone/>
            </a:pPr>
            <a:r>
              <a:rPr lang="de-DE" dirty="0"/>
              <a:t>Nachteile Holzfaserdämmplatten:</a:t>
            </a:r>
          </a:p>
          <a:p>
            <a:r>
              <a:rPr lang="de-DE" dirty="0"/>
              <a:t>Wärmeleitfähigkeitsgruppe nicht so gut wie bei PIR</a:t>
            </a:r>
          </a:p>
          <a:p>
            <a:r>
              <a:rPr lang="de-DE" dirty="0"/>
              <a:t>Nicht so kostengünstig wie PIR</a:t>
            </a:r>
          </a:p>
          <a:p>
            <a:r>
              <a:rPr lang="de-DE" dirty="0"/>
              <a:t>Höheres Gewicht</a:t>
            </a:r>
          </a:p>
        </p:txBody>
      </p:sp>
    </p:spTree>
    <p:extLst>
      <p:ext uri="{BB962C8B-B14F-4D97-AF65-F5344CB8AC3E}">
        <p14:creationId xmlns:p14="http://schemas.microsoft.com/office/powerpoint/2010/main" val="16651386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B6628B-ED54-0AA3-0413-F2015DDB3940}"/>
              </a:ext>
            </a:extLst>
          </p:cNvPr>
          <p:cNvSpPr>
            <a:spLocks noGrp="1"/>
          </p:cNvSpPr>
          <p:nvPr>
            <p:ph type="title"/>
          </p:nvPr>
        </p:nvSpPr>
        <p:spPr/>
        <p:txBody>
          <a:bodyPr/>
          <a:lstStyle/>
          <a:p>
            <a:r>
              <a:rPr lang="de-DE"/>
              <a:t>Phasenverschiebung</a:t>
            </a:r>
            <a:endParaRPr lang="de-DE" dirty="0"/>
          </a:p>
        </p:txBody>
      </p:sp>
      <p:pic>
        <p:nvPicPr>
          <p:cNvPr id="5" name="Inhaltsplatzhalter 4" descr="Ein Bild, das Diagramm enthält.&#10;&#10;Automatisch generierte Beschreibung">
            <a:extLst>
              <a:ext uri="{FF2B5EF4-FFF2-40B4-BE49-F238E27FC236}">
                <a16:creationId xmlns:a16="http://schemas.microsoft.com/office/drawing/2014/main" id="{9CB44698-C210-E2BB-FF8E-2840C1FB75D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14285" y="2190285"/>
            <a:ext cx="5763429" cy="3562847"/>
          </a:xfrm>
        </p:spPr>
      </p:pic>
    </p:spTree>
    <p:extLst>
      <p:ext uri="{BB962C8B-B14F-4D97-AF65-F5344CB8AC3E}">
        <p14:creationId xmlns:p14="http://schemas.microsoft.com/office/powerpoint/2010/main" val="5273258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E0AF043-EB30-7321-B5ED-2CC15AFFC2B4}"/>
              </a:ext>
            </a:extLst>
          </p:cNvPr>
          <p:cNvSpPr>
            <a:spLocks noGrp="1"/>
          </p:cNvSpPr>
          <p:nvPr>
            <p:ph idx="1"/>
          </p:nvPr>
        </p:nvSpPr>
        <p:spPr>
          <a:xfrm>
            <a:off x="838200" y="277091"/>
            <a:ext cx="10515600" cy="5895109"/>
          </a:xfrm>
        </p:spPr>
        <p:txBody>
          <a:bodyPr>
            <a:normAutofit fontScale="32500" lnSpcReduction="20000"/>
          </a:bodyPr>
          <a:lstStyle/>
          <a:p>
            <a:pPr marL="0" indent="0" fontAlgn="base">
              <a:buNone/>
            </a:pPr>
            <a:r>
              <a:rPr lang="de-DE" sz="4900" dirty="0"/>
              <a:t>Was ist Phasenverschiebung?</a:t>
            </a:r>
          </a:p>
          <a:p>
            <a:pPr marL="0" indent="0" algn="just" fontAlgn="base">
              <a:buNone/>
            </a:pPr>
            <a:r>
              <a:rPr lang="de-DE" sz="3600" dirty="0"/>
              <a:t>Die Phasenverschiebung gibt an, mit welcher Zeitverzögerung die von außen einstrahlende Sonnenwärme ins Gebäudeinnere gelangt – also wie lange es dauert, bis die Sonnenenergie durch die Dachkonstruktion wandert und in den Innenräumen ankommt. Ideal ist eine Verzögerung von 10-12 Stunden, denn so ist gewährleistet, dass ein konstantes Raumklima mit gleichbleibenden Temperaturen geschaffen wird. In der kühlen Nacht kann die Wand- und Dachkonstruktion wieder auskühlen, damit sie am folgenden Tag erneut 10 bis 12 Stunden Sonnenenergie aufnehmen kann. So bleibt ein Schlafen in angenehm temperierten Räumen auch in heißen Sommern kein Wunschtraum. Die im letzten Beitrag erwähnte Temperaturleitzahl a beschreibt Baustoffeigenschaften, die in den Sommermonaten das Aufheizen der Innenräume verhindern. Zwei weitere Größen kommen hinzu, die mithelfen, angenehm kühle Räume zu schaffen.</a:t>
            </a:r>
          </a:p>
          <a:p>
            <a:pPr marL="0" indent="0" algn="just" fontAlgn="base">
              <a:buNone/>
            </a:pPr>
            <a:r>
              <a:rPr lang="de-DE" sz="3600" dirty="0"/>
              <a:t>Die so genannte Phasenverschiebung sorgt dafür, dass die Mittagshitze nicht zeitgleich durch das Bauteil (Außenwand oder Dach) hindurchwandert. Sie beschreibt die Zeitspanne/-verschiebung, in der die höchste Tagestemperatur das Bauteil von der Außenseite zur Innenseite durchwandert und die Außentemperatur an die Innentemperatur in die Räume abgibt. Optimal sind hier Werte von 10-12 Stunden, weil man davon ausgehen kann, dass die dann angekommene Wärme im Innenbereich in den Abendstunden </a:t>
            </a:r>
            <a:r>
              <a:rPr lang="de-DE" sz="3600" dirty="0" err="1"/>
              <a:t>abgelüftet</a:t>
            </a:r>
            <a:r>
              <a:rPr lang="de-DE" sz="3600" dirty="0"/>
              <a:t> werden kann. Mit der Kühle des Abends können die Hausbewohner dann wieder angenehm schlafen.</a:t>
            </a:r>
          </a:p>
          <a:p>
            <a:pPr marL="0" indent="0" algn="just" fontAlgn="base">
              <a:buNone/>
            </a:pPr>
            <a:r>
              <a:rPr lang="de-DE" sz="3600" dirty="0"/>
              <a:t>Und ein weiterer Aspekt ist die Temperaturamplitude, die angibt, wie viel Prozent der höchsten Tagestemperatur überhaupt bis in den Innenraum gelangen. Ideale Werte liegen um 5%. Beträgt beispielsweise die Außentemperaturschwankung 30°C und die Innentemperaturschwankung 3°C, so beträgt der Wert der Amplitudendämpfung 10 (30°C/3°C). D.h. die Temperaturschwankung wird auf dem Weg durch das Bauteil von außen nach innen auf 10% gepuffert.</a:t>
            </a:r>
          </a:p>
          <a:p>
            <a:pPr marL="0" indent="0" algn="just" fontAlgn="base">
              <a:buNone/>
            </a:pPr>
            <a:r>
              <a:rPr lang="de-DE" sz="3600" dirty="0"/>
              <a:t>Für welchen Baustoff soll man sich nun entscheiden?</a:t>
            </a:r>
          </a:p>
          <a:p>
            <a:pPr marL="0" indent="0" algn="just" fontAlgn="base">
              <a:buNone/>
            </a:pPr>
            <a:r>
              <a:rPr lang="de-DE" sz="3600" dirty="0"/>
              <a:t>Wenn man alle Vorteile in einem Baustoff verbinden möchte, bieten sich naturnahe Dämmungen an. Z.B. haben Holzfaserdämmplatten eine niedrige Temperaturleitzahl um den Wert 5-6, weil die Wärmespeicherfähigkeit niedrige c-Werte zwischen 1,6 und 2,6 kJ/(kg*K) bieten und die Rohdichte bei 140 kg/mÂ³ angesetzt wird. Ihre Phasenverschiebung liegt bei ca. 14 Stunden und max. 4% der höchsten Tagestemperatur gelangen in den Innenraum.</a:t>
            </a:r>
          </a:p>
          <a:p>
            <a:pPr marL="0" indent="0" algn="just" fontAlgn="base">
              <a:buNone/>
            </a:pPr>
            <a:r>
              <a:rPr lang="de-DE" sz="3600" dirty="0"/>
              <a:t>Kombiniert man diese Holzfaserdämmplatte in den Gefachen der Holzrahmenbauaußenwände oder zwischen den Sparren mit Cellulose oder Holzfaserdämmstoff, hat man ideal für den sommerlichen Wärmeschutz vorgesorgt. Denn das recycelte Papiermaterial bietet ähnlich gute Werte.</a:t>
            </a:r>
          </a:p>
          <a:p>
            <a:pPr marL="0" indent="0" algn="just" fontAlgn="base">
              <a:buNone/>
            </a:pPr>
            <a:r>
              <a:rPr lang="de-DE" sz="3600" dirty="0"/>
              <a:t>Fazit:</a:t>
            </a:r>
          </a:p>
          <a:p>
            <a:pPr marL="0" indent="0" algn="just" fontAlgn="base">
              <a:buNone/>
            </a:pPr>
            <a:r>
              <a:rPr lang="de-DE" sz="3600" dirty="0"/>
              <a:t>Schaut man beim allgemeinen Wärmeschutz eines Hauses nur auf die niedrige Wärmeleitgruppe und vernachlässigt z.B. die möglichst hohe Rohdichte, werden sich gerade die Dachräume sehr schnell und unangenehm aufheizen.</a:t>
            </a:r>
            <a:br>
              <a:rPr lang="de-DE" sz="3600" dirty="0"/>
            </a:br>
            <a:r>
              <a:rPr lang="de-DE" sz="3600" dirty="0"/>
              <a:t>In groben Zügen kann man sagen, dass ein ausreichend gut durchdachter sommerlicher Wärmeschutz einen optimalen winterlichen Wärmeschutz mit sich bringt. Der umgekehrte Fall tritt nicht automatisch ein, weil eine leichte Mineralwolle zwar gute Wärmedämmwerte um 035/032 haben kann, aber durch die niedrige Rohdichte eine schlechte Temperaturleitzahl aufweist.</a:t>
            </a:r>
          </a:p>
          <a:p>
            <a:pPr fontAlgn="base"/>
            <a:endParaRPr lang="de-DE" sz="1800" dirty="0">
              <a:effectLst/>
              <a:latin typeface="Times New Roman" panose="02020603050405020304" pitchFamily="18" charset="0"/>
              <a:ea typeface="Times New Roman" panose="02020603050405020304" pitchFamily="18" charset="0"/>
            </a:endParaRPr>
          </a:p>
          <a:p>
            <a:pPr marL="0" indent="0">
              <a:buNone/>
            </a:pPr>
            <a:endParaRPr lang="de-DE" dirty="0"/>
          </a:p>
        </p:txBody>
      </p:sp>
      <p:pic>
        <p:nvPicPr>
          <p:cNvPr id="4" name="Bild 1">
            <a:extLst>
              <a:ext uri="{FF2B5EF4-FFF2-40B4-BE49-F238E27FC236}">
                <a16:creationId xmlns:a16="http://schemas.microsoft.com/office/drawing/2014/main" id="{B48F0282-E507-93B6-45ED-8CC95A3E05CD}"/>
              </a:ext>
            </a:extLst>
          </p:cNvPr>
          <p:cNvPicPr>
            <a:picLocks noChangeAspect="1"/>
          </p:cNvPicPr>
          <p:nvPr/>
        </p:nvPicPr>
        <p:blipFill>
          <a:blip r:embed="rId2" cstate="print"/>
          <a:srcRect/>
          <a:stretch>
            <a:fillRect/>
          </a:stretch>
        </p:blipFill>
        <p:spPr bwMode="auto">
          <a:xfrm>
            <a:off x="7247416" y="6320363"/>
            <a:ext cx="4944584" cy="521092"/>
          </a:xfrm>
          <a:prstGeom prst="rect">
            <a:avLst/>
          </a:prstGeom>
          <a:noFill/>
          <a:ln w="9525">
            <a:noFill/>
            <a:miter lim="800000"/>
            <a:headEnd/>
            <a:tailEnd/>
          </a:ln>
        </p:spPr>
      </p:pic>
      <p:pic>
        <p:nvPicPr>
          <p:cNvPr id="5" name="Grafik 4" descr="Ein Bild, das Logo enthält.&#10;&#10;Automatisch generierte Beschreibung">
            <a:extLst>
              <a:ext uri="{FF2B5EF4-FFF2-40B4-BE49-F238E27FC236}">
                <a16:creationId xmlns:a16="http://schemas.microsoft.com/office/drawing/2014/main" id="{C05295C3-DFF5-7D40-15C6-B8B09F1425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70576"/>
            <a:ext cx="891031" cy="896399"/>
          </a:xfrm>
          <a:prstGeom prst="rect">
            <a:avLst/>
          </a:prstGeom>
        </p:spPr>
      </p:pic>
    </p:spTree>
    <p:extLst>
      <p:ext uri="{BB962C8B-B14F-4D97-AF65-F5344CB8AC3E}">
        <p14:creationId xmlns:p14="http://schemas.microsoft.com/office/powerpoint/2010/main" val="2361268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E2CFBC99-FB8F-41F7-A81D-A5288D688D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82F6A6B-22CF-AEB9-E1AE-A0FE6B100B30}"/>
              </a:ext>
            </a:extLst>
          </p:cNvPr>
          <p:cNvPicPr>
            <a:picLocks noChangeAspect="1"/>
          </p:cNvPicPr>
          <p:nvPr/>
        </p:nvPicPr>
        <p:blipFill rotWithShape="1">
          <a:blip r:embed="rId2">
            <a:extLst>
              <a:ext uri="{28A0092B-C50C-407E-A947-70E740481C1C}">
                <a14:useLocalDpi xmlns:a14="http://schemas.microsoft.com/office/drawing/2010/main" val="0"/>
              </a:ext>
            </a:extLst>
          </a:blip>
          <a:srcRect l="469"/>
          <a:stretch/>
        </p:blipFill>
        <p:spPr>
          <a:xfrm>
            <a:off x="6964" y="0"/>
            <a:ext cx="12188932" cy="6857990"/>
          </a:xfrm>
          <a:prstGeom prst="rect">
            <a:avLst/>
          </a:prstGeom>
        </p:spPr>
      </p:pic>
      <p:sp>
        <p:nvSpPr>
          <p:cNvPr id="16" name="Rectangle 15">
            <a:extLst>
              <a:ext uri="{FF2B5EF4-FFF2-40B4-BE49-F238E27FC236}">
                <a16:creationId xmlns:a16="http://schemas.microsoft.com/office/drawing/2014/main" id="{1EF86BFA-9133-4F6B-98BE-1CBB87EB62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3666683"/>
            <a:ext cx="12188952" cy="3191317"/>
          </a:xfrm>
          <a:prstGeom prst="rect">
            <a:avLst/>
          </a:prstGeom>
          <a:gradFill>
            <a:gsLst>
              <a:gs pos="42000">
                <a:schemeClr val="bg1">
                  <a:alpha val="23000"/>
                </a:schemeClr>
              </a:gs>
              <a:gs pos="0">
                <a:schemeClr val="bg1">
                  <a:alpha val="0"/>
                </a:schemeClr>
              </a:gs>
              <a:gs pos="100000">
                <a:schemeClr val="bg1">
                  <a:alpha val="36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ED667B2-FDA9-D9DF-D52D-B7532F13C10B}"/>
              </a:ext>
            </a:extLst>
          </p:cNvPr>
          <p:cNvSpPr>
            <a:spLocks noGrp="1"/>
          </p:cNvSpPr>
          <p:nvPr>
            <p:ph type="ctrTitle"/>
          </p:nvPr>
        </p:nvSpPr>
        <p:spPr>
          <a:xfrm>
            <a:off x="484706" y="4227944"/>
            <a:ext cx="5804999" cy="1701570"/>
          </a:xfrm>
        </p:spPr>
        <p:txBody>
          <a:bodyPr anchor="b">
            <a:normAutofit fontScale="90000"/>
          </a:bodyPr>
          <a:lstStyle/>
          <a:p>
            <a:r>
              <a:rPr lang="de-DE" sz="3400" dirty="0"/>
              <a:t>- Untersparrendämmung</a:t>
            </a:r>
            <a:br>
              <a:rPr lang="de-DE" sz="3400" dirty="0"/>
            </a:br>
            <a:r>
              <a:rPr lang="de-DE" sz="3400" dirty="0"/>
              <a:t>- Zwischensparrendämmung</a:t>
            </a:r>
            <a:br>
              <a:rPr lang="de-DE" sz="3400" dirty="0"/>
            </a:br>
            <a:r>
              <a:rPr lang="de-DE" sz="3400" dirty="0"/>
              <a:t>- Aufsparrendämmung </a:t>
            </a:r>
            <a:br>
              <a:rPr lang="de-DE" sz="3400" dirty="0"/>
            </a:br>
            <a:endParaRPr lang="de-DE" sz="3400" dirty="0"/>
          </a:p>
        </p:txBody>
      </p:sp>
      <p:sp>
        <p:nvSpPr>
          <p:cNvPr id="3" name="Untertitel 2">
            <a:extLst>
              <a:ext uri="{FF2B5EF4-FFF2-40B4-BE49-F238E27FC236}">
                <a16:creationId xmlns:a16="http://schemas.microsoft.com/office/drawing/2014/main" id="{2E608940-0D39-F6CC-1BB5-B34B5809340A}"/>
              </a:ext>
            </a:extLst>
          </p:cNvPr>
          <p:cNvSpPr>
            <a:spLocks noGrp="1"/>
          </p:cNvSpPr>
          <p:nvPr>
            <p:ph type="subTitle" idx="1"/>
          </p:nvPr>
        </p:nvSpPr>
        <p:spPr>
          <a:xfrm>
            <a:off x="3136508" y="1490743"/>
            <a:ext cx="5147960" cy="646785"/>
          </a:xfrm>
        </p:spPr>
        <p:txBody>
          <a:bodyPr>
            <a:normAutofit/>
          </a:bodyPr>
          <a:lstStyle/>
          <a:p>
            <a:r>
              <a:rPr lang="de-DE" sz="3600" b="1" dirty="0">
                <a:solidFill>
                  <a:schemeClr val="bg1"/>
                </a:solidFill>
              </a:rPr>
              <a:t>Dämmarten</a:t>
            </a:r>
          </a:p>
        </p:txBody>
      </p:sp>
      <p:pic>
        <p:nvPicPr>
          <p:cNvPr id="6" name="Grafik 5" descr="Ein Bild, das Logo enthält.&#10;&#10;Automatisch generierte Beschreibung">
            <a:extLst>
              <a:ext uri="{FF2B5EF4-FFF2-40B4-BE49-F238E27FC236}">
                <a16:creationId xmlns:a16="http://schemas.microsoft.com/office/drawing/2014/main" id="{FA90B8FE-44DA-3B2C-BC58-9159965304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347" y="145472"/>
            <a:ext cx="1754300" cy="1764868"/>
          </a:xfrm>
          <a:prstGeom prst="rect">
            <a:avLst/>
          </a:prstGeom>
        </p:spPr>
      </p:pic>
      <p:pic>
        <p:nvPicPr>
          <p:cNvPr id="7" name="Bild 1">
            <a:extLst>
              <a:ext uri="{FF2B5EF4-FFF2-40B4-BE49-F238E27FC236}">
                <a16:creationId xmlns:a16="http://schemas.microsoft.com/office/drawing/2014/main" id="{FE730FE7-26A3-8219-FEFE-C51A1372F23E}"/>
              </a:ext>
            </a:extLst>
          </p:cNvPr>
          <p:cNvPicPr>
            <a:picLocks noChangeAspect="1"/>
          </p:cNvPicPr>
          <p:nvPr/>
        </p:nvPicPr>
        <p:blipFill>
          <a:blip r:embed="rId4" cstate="print"/>
          <a:srcRect/>
          <a:stretch>
            <a:fillRect/>
          </a:stretch>
        </p:blipFill>
        <p:spPr bwMode="auto">
          <a:xfrm>
            <a:off x="7794229" y="145474"/>
            <a:ext cx="4392416" cy="462901"/>
          </a:xfrm>
          <a:prstGeom prst="rect">
            <a:avLst/>
          </a:prstGeom>
          <a:noFill/>
          <a:ln w="9525">
            <a:noFill/>
            <a:miter lim="800000"/>
            <a:headEnd/>
            <a:tailEnd/>
          </a:ln>
        </p:spPr>
      </p:pic>
    </p:spTree>
    <p:extLst>
      <p:ext uri="{BB962C8B-B14F-4D97-AF65-F5344CB8AC3E}">
        <p14:creationId xmlns:p14="http://schemas.microsoft.com/office/powerpoint/2010/main" val="272508300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rgbClr val="D56A17"/>
          </a:solidFill>
          <a:ln w="32707" cap="flat">
            <a:noFill/>
            <a:prstDash val="solid"/>
            <a:miter/>
          </a:ln>
        </p:spPr>
        <p:txBody>
          <a:bodyPr rtlCol="0" anchor="ctr"/>
          <a:lstStyle/>
          <a:p>
            <a:endParaRPr lang="en-US" dirty="0"/>
          </a:p>
        </p:txBody>
      </p:sp>
      <p:sp>
        <p:nvSpPr>
          <p:cNvPr id="2" name="Titel 1">
            <a:extLst>
              <a:ext uri="{FF2B5EF4-FFF2-40B4-BE49-F238E27FC236}">
                <a16:creationId xmlns:a16="http://schemas.microsoft.com/office/drawing/2014/main" id="{CF668D22-6867-0F8A-9750-42B5F200136E}"/>
              </a:ext>
            </a:extLst>
          </p:cNvPr>
          <p:cNvSpPr>
            <a:spLocks noGrp="1"/>
          </p:cNvSpPr>
          <p:nvPr>
            <p:ph type="title"/>
          </p:nvPr>
        </p:nvSpPr>
        <p:spPr>
          <a:xfrm>
            <a:off x="452673" y="713312"/>
            <a:ext cx="3846611" cy="5431376"/>
          </a:xfrm>
        </p:spPr>
        <p:txBody>
          <a:bodyPr>
            <a:normAutofit/>
          </a:bodyPr>
          <a:lstStyle/>
          <a:p>
            <a:r>
              <a:rPr lang="de-DE" b="1" i="0" dirty="0">
                <a:effectLst/>
                <a:latin typeface="poppins" panose="00000500000000000000" pitchFamily="2" charset="0"/>
              </a:rPr>
              <a:t>Untersparren- </a:t>
            </a:r>
            <a:r>
              <a:rPr lang="de-DE" b="1" i="0" dirty="0" err="1">
                <a:effectLst/>
                <a:latin typeface="poppins" panose="00000500000000000000" pitchFamily="2" charset="0"/>
              </a:rPr>
              <a:t>dämmung</a:t>
            </a:r>
            <a:r>
              <a:rPr lang="de-DE" b="1" i="0" dirty="0">
                <a:effectLst/>
                <a:latin typeface="poppins" panose="00000500000000000000" pitchFamily="2" charset="0"/>
              </a:rPr>
              <a:t>?</a:t>
            </a:r>
            <a:br>
              <a:rPr lang="de-DE" sz="1100" b="1" dirty="0">
                <a:latin typeface="poppins" panose="00000500000000000000" pitchFamily="2" charset="0"/>
              </a:rPr>
            </a:br>
            <a:br>
              <a:rPr lang="de-DE" sz="1100" b="1" dirty="0">
                <a:latin typeface="poppins" panose="00000500000000000000" pitchFamily="2" charset="0"/>
              </a:rPr>
            </a:br>
            <a:r>
              <a:rPr lang="de-DE" sz="1100" b="1" dirty="0">
                <a:latin typeface="poppins" panose="00000500000000000000" pitchFamily="2" charset="0"/>
              </a:rPr>
              <a:t>-</a:t>
            </a:r>
            <a:r>
              <a:rPr lang="de-DE" sz="2400" dirty="0">
                <a:solidFill>
                  <a:srgbClr val="000000"/>
                </a:solidFill>
                <a:latin typeface="poppins" panose="00000500000000000000" pitchFamily="2" charset="0"/>
              </a:rPr>
              <a:t>Für die Dämmung unter den Sparren wird eine Traglattung quer angebracht.</a:t>
            </a:r>
            <a:br>
              <a:rPr lang="de-DE" sz="2400" dirty="0">
                <a:solidFill>
                  <a:srgbClr val="000000"/>
                </a:solidFill>
                <a:latin typeface="poppins" panose="00000500000000000000" pitchFamily="2" charset="0"/>
              </a:rPr>
            </a:br>
            <a:br>
              <a:rPr lang="de-DE" sz="2400" dirty="0">
                <a:solidFill>
                  <a:srgbClr val="000000"/>
                </a:solidFill>
                <a:latin typeface="poppins" panose="00000500000000000000" pitchFamily="2" charset="0"/>
              </a:rPr>
            </a:br>
            <a:r>
              <a:rPr lang="de-DE" sz="2400" dirty="0">
                <a:solidFill>
                  <a:srgbClr val="000000"/>
                </a:solidFill>
                <a:latin typeface="poppins" panose="00000500000000000000" pitchFamily="2" charset="0"/>
              </a:rPr>
              <a:t>-Zwischen der Lattung wird dann Dämmstoff lückenlos eingefüllt.</a:t>
            </a:r>
            <a:endParaRPr lang="de-DE" sz="2400" dirty="0">
              <a:solidFill>
                <a:srgbClr val="FFFFFF"/>
              </a:solidFill>
            </a:endParaRPr>
          </a:p>
        </p:txBody>
      </p:sp>
      <p:pic>
        <p:nvPicPr>
          <p:cNvPr id="1026" name="Picture 2" descr="Man bringt Dampfremse für Untersparrendämmung an">
            <a:extLst>
              <a:ext uri="{FF2B5EF4-FFF2-40B4-BE49-F238E27FC236}">
                <a16:creationId xmlns:a16="http://schemas.microsoft.com/office/drawing/2014/main" id="{8940208A-D016-196D-1CDC-79F066B1ED9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772729" y="1597328"/>
            <a:ext cx="6114023" cy="4073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97916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7718681-A12E-49D6-9925-DD7C68176D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5511704"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rgbClr val="D56A17"/>
          </a:solidFill>
          <a:ln w="32707" cap="flat">
            <a:noFill/>
            <a:prstDash val="solid"/>
            <a:miter/>
          </a:ln>
        </p:spPr>
        <p:txBody>
          <a:bodyPr rtlCol="0" anchor="ctr"/>
          <a:lstStyle/>
          <a:p>
            <a:endParaRPr lang="en-US" dirty="0"/>
          </a:p>
        </p:txBody>
      </p:sp>
      <p:sp>
        <p:nvSpPr>
          <p:cNvPr id="2" name="Titel 1">
            <a:extLst>
              <a:ext uri="{FF2B5EF4-FFF2-40B4-BE49-F238E27FC236}">
                <a16:creationId xmlns:a16="http://schemas.microsoft.com/office/drawing/2014/main" id="{4269F554-66E1-2B04-A3F2-556F5DCA08EA}"/>
              </a:ext>
            </a:extLst>
          </p:cNvPr>
          <p:cNvSpPr>
            <a:spLocks noGrp="1"/>
          </p:cNvSpPr>
          <p:nvPr>
            <p:ph type="title"/>
          </p:nvPr>
        </p:nvSpPr>
        <p:spPr>
          <a:xfrm>
            <a:off x="838200" y="713312"/>
            <a:ext cx="3461084" cy="5431376"/>
          </a:xfrm>
        </p:spPr>
        <p:txBody>
          <a:bodyPr>
            <a:normAutofit/>
          </a:bodyPr>
          <a:lstStyle/>
          <a:p>
            <a:r>
              <a:rPr lang="de-DE" sz="1900" b="1">
                <a:solidFill>
                  <a:srgbClr val="FFFFFF"/>
                </a:solidFill>
                <a:latin typeface="poppins" panose="00000500000000000000" pitchFamily="2" charset="0"/>
              </a:rPr>
              <a:t>Wann ist eine Untersparrendämmung sinnvoll?</a:t>
            </a:r>
            <a:br>
              <a:rPr lang="de-DE" sz="1900" b="1">
                <a:solidFill>
                  <a:srgbClr val="FFFFFF"/>
                </a:solidFill>
                <a:latin typeface="poppins" panose="00000500000000000000" pitchFamily="2" charset="0"/>
              </a:rPr>
            </a:br>
            <a:endParaRPr lang="de-DE" sz="1900">
              <a:solidFill>
                <a:srgbClr val="FFFFFF"/>
              </a:solidFill>
            </a:endParaRPr>
          </a:p>
        </p:txBody>
      </p:sp>
      <p:sp>
        <p:nvSpPr>
          <p:cNvPr id="3" name="Inhaltsplatzhalter 2">
            <a:extLst>
              <a:ext uri="{FF2B5EF4-FFF2-40B4-BE49-F238E27FC236}">
                <a16:creationId xmlns:a16="http://schemas.microsoft.com/office/drawing/2014/main" id="{E982B579-CF11-F8DA-9EF5-EAC4CB8B820D}"/>
              </a:ext>
            </a:extLst>
          </p:cNvPr>
          <p:cNvSpPr>
            <a:spLocks noGrp="1"/>
          </p:cNvSpPr>
          <p:nvPr>
            <p:ph idx="1"/>
          </p:nvPr>
        </p:nvSpPr>
        <p:spPr>
          <a:xfrm>
            <a:off x="6096001" y="713313"/>
            <a:ext cx="5257801" cy="5431376"/>
          </a:xfrm>
        </p:spPr>
        <p:txBody>
          <a:bodyPr anchor="ctr">
            <a:normAutofit/>
          </a:bodyPr>
          <a:lstStyle/>
          <a:p>
            <a:r>
              <a:rPr lang="de-DE" sz="1800" dirty="0">
                <a:latin typeface="poppins" panose="00000500000000000000" pitchFamily="2" charset="0"/>
                <a:cs typeface="poppins" panose="00000500000000000000" pitchFamily="2" charset="0"/>
              </a:rPr>
              <a:t>Oft haben die Sparren gerade in Altbauten nur eine Stärke von 10 bis 15 Zentimetern. Dieser Raum reicht bei vielen Dämmstoffen nicht aus, den vom GEG geforderten U-Wert von 0,24 Watt pro Quadratmeter und Kelvin zu erreichen.</a:t>
            </a:r>
          </a:p>
          <a:p>
            <a:r>
              <a:rPr lang="de-DE" sz="1800" dirty="0">
                <a:latin typeface="poppins" panose="00000500000000000000" pitchFamily="2" charset="0"/>
                <a:cs typeface="poppins" panose="00000500000000000000" pitchFamily="2" charset="0"/>
              </a:rPr>
              <a:t>Ist für Hausbesitzer geeignet </a:t>
            </a:r>
            <a:r>
              <a:rPr lang="de-DE" sz="1800" b="0" i="0" dirty="0">
                <a:latin typeface="poppins" panose="00000500000000000000" pitchFamily="2" charset="0"/>
                <a:cs typeface="poppins" panose="00000500000000000000" pitchFamily="2" charset="0"/>
              </a:rPr>
              <a:t>die ihr Dach nachträglich Dämmen wollen, das Dach aber wie bei einer Aufsparrendämmung nicht neu eindecken wollen.</a:t>
            </a:r>
          </a:p>
          <a:p>
            <a:r>
              <a:rPr lang="de-DE" sz="1800" b="0" i="0" dirty="0">
                <a:latin typeface="poppins" panose="00000500000000000000" pitchFamily="2" charset="0"/>
                <a:cs typeface="poppins" panose="00000500000000000000" pitchFamily="2" charset="0"/>
              </a:rPr>
              <a:t>Sie ist für alle geeignet, die ein Steildach schon mit einer Zwischensparrendämmung versehen haben und deren Effizienz nochmal steigern wollen. </a:t>
            </a:r>
            <a:endParaRPr lang="en-US" sz="1800" dirty="0">
              <a:latin typeface="poppins" panose="00000500000000000000" pitchFamily="2" charset="0"/>
              <a:cs typeface="poppins" panose="00000500000000000000" pitchFamily="2" charset="0"/>
            </a:endParaRPr>
          </a:p>
          <a:p>
            <a:endParaRPr lang="en-US" sz="1400" dirty="0"/>
          </a:p>
          <a:p>
            <a:endParaRPr lang="de-DE" sz="2000" dirty="0"/>
          </a:p>
        </p:txBody>
      </p:sp>
    </p:spTree>
    <p:extLst>
      <p:ext uri="{BB962C8B-B14F-4D97-AF65-F5344CB8AC3E}">
        <p14:creationId xmlns:p14="http://schemas.microsoft.com/office/powerpoint/2010/main" val="38620669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9476D97-179D-43E4-BC21-A8BB8D6484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44F1D9C8-3209-401A-B0EF-676100854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711" y="-10199"/>
            <a:ext cx="4316879" cy="6366549"/>
          </a:xfrm>
          <a:custGeom>
            <a:avLst/>
            <a:gdLst>
              <a:gd name="connsiteX0" fmla="*/ 6798 w 4316879"/>
              <a:gd name="connsiteY0" fmla="*/ 0 h 6366549"/>
              <a:gd name="connsiteX1" fmla="*/ 4316879 w 4316879"/>
              <a:gd name="connsiteY1" fmla="*/ 0 h 6366549"/>
              <a:gd name="connsiteX2" fmla="*/ 3891991 w 4316879"/>
              <a:gd name="connsiteY2" fmla="*/ 2600327 h 6366549"/>
              <a:gd name="connsiteX3" fmla="*/ 3222363 w 4316879"/>
              <a:gd name="connsiteY3" fmla="*/ 4700982 h 6366549"/>
              <a:gd name="connsiteX4" fmla="*/ 3205370 w 4316879"/>
              <a:gd name="connsiteY4" fmla="*/ 4340675 h 6366549"/>
              <a:gd name="connsiteX5" fmla="*/ 3042212 w 4316879"/>
              <a:gd name="connsiteY5" fmla="*/ 5013701 h 6366549"/>
              <a:gd name="connsiteX6" fmla="*/ 2926642 w 4316879"/>
              <a:gd name="connsiteY6" fmla="*/ 4904929 h 6366549"/>
              <a:gd name="connsiteX7" fmla="*/ 2627520 w 4316879"/>
              <a:gd name="connsiteY7" fmla="*/ 5829489 h 6366549"/>
              <a:gd name="connsiteX8" fmla="*/ 2647914 w 4316879"/>
              <a:gd name="connsiteY8" fmla="*/ 5044291 h 6366549"/>
              <a:gd name="connsiteX9" fmla="*/ 2556136 w 4316879"/>
              <a:gd name="connsiteY9" fmla="*/ 5183656 h 6366549"/>
              <a:gd name="connsiteX10" fmla="*/ 2413373 w 4316879"/>
              <a:gd name="connsiteY10" fmla="*/ 5251639 h 6366549"/>
              <a:gd name="connsiteX11" fmla="*/ 2284207 w 4316879"/>
              <a:gd name="connsiteY11" fmla="*/ 5329817 h 6366549"/>
              <a:gd name="connsiteX12" fmla="*/ 1842322 w 4316879"/>
              <a:gd name="connsiteY12" fmla="*/ 5975649 h 6366549"/>
              <a:gd name="connsiteX13" fmla="*/ 1638375 w 4316879"/>
              <a:gd name="connsiteY13" fmla="*/ 6366549 h 6366549"/>
              <a:gd name="connsiteX14" fmla="*/ 1492214 w 4316879"/>
              <a:gd name="connsiteY14" fmla="*/ 4697581 h 6366549"/>
              <a:gd name="connsiteX15" fmla="*/ 1475217 w 4316879"/>
              <a:gd name="connsiteY15" fmla="*/ 5367209 h 6366549"/>
              <a:gd name="connsiteX16" fmla="*/ 1468419 w 4316879"/>
              <a:gd name="connsiteY16" fmla="*/ 5479378 h 6366549"/>
              <a:gd name="connsiteX17" fmla="*/ 1397039 w 4316879"/>
              <a:gd name="connsiteY17" fmla="*/ 5550761 h 6366549"/>
              <a:gd name="connsiteX18" fmla="*/ 1329057 w 4316879"/>
              <a:gd name="connsiteY18" fmla="*/ 5492974 h 6366549"/>
              <a:gd name="connsiteX19" fmla="*/ 1315460 w 4316879"/>
              <a:gd name="connsiteY19" fmla="*/ 5251639 h 6366549"/>
              <a:gd name="connsiteX20" fmla="*/ 1271270 w 4316879"/>
              <a:gd name="connsiteY20" fmla="*/ 5027297 h 6366549"/>
              <a:gd name="connsiteX21" fmla="*/ 1179496 w 4316879"/>
              <a:gd name="connsiteY21" fmla="*/ 4707780 h 6366549"/>
              <a:gd name="connsiteX22" fmla="*/ 1108112 w 4316879"/>
              <a:gd name="connsiteY22" fmla="*/ 4316880 h 6366549"/>
              <a:gd name="connsiteX23" fmla="*/ 1074121 w 4316879"/>
              <a:gd name="connsiteY23" fmla="*/ 5068086 h 6366549"/>
              <a:gd name="connsiteX24" fmla="*/ 995943 w 4316879"/>
              <a:gd name="connsiteY24" fmla="*/ 4779160 h 6366549"/>
              <a:gd name="connsiteX25" fmla="*/ 958551 w 4316879"/>
              <a:gd name="connsiteY25" fmla="*/ 4463044 h 6366549"/>
              <a:gd name="connsiteX26" fmla="*/ 904165 w 4316879"/>
              <a:gd name="connsiteY26" fmla="*/ 4174117 h 6366549"/>
              <a:gd name="connsiteX27" fmla="*/ 829385 w 4316879"/>
              <a:gd name="connsiteY27" fmla="*/ 3891992 h 6366549"/>
              <a:gd name="connsiteX28" fmla="*/ 710417 w 4316879"/>
              <a:gd name="connsiteY28" fmla="*/ 4683984 h 6366549"/>
              <a:gd name="connsiteX29" fmla="*/ 628839 w 4316879"/>
              <a:gd name="connsiteY29" fmla="*/ 4469842 h 6366549"/>
              <a:gd name="connsiteX30" fmla="*/ 584648 w 4316879"/>
              <a:gd name="connsiteY30" fmla="*/ 4395061 h 6366549"/>
              <a:gd name="connsiteX31" fmla="*/ 496271 w 4316879"/>
              <a:gd name="connsiteY31" fmla="*/ 4449447 h 6366549"/>
              <a:gd name="connsiteX32" fmla="*/ 356909 w 4316879"/>
              <a:gd name="connsiteY32" fmla="*/ 4945718 h 6366549"/>
              <a:gd name="connsiteX33" fmla="*/ 292324 w 4316879"/>
              <a:gd name="connsiteY33" fmla="*/ 5227843 h 6366549"/>
              <a:gd name="connsiteX34" fmla="*/ 105375 w 4316879"/>
              <a:gd name="connsiteY34" fmla="*/ 4228503 h 6366549"/>
              <a:gd name="connsiteX35" fmla="*/ 13597 w 4316879"/>
              <a:gd name="connsiteY35" fmla="*/ 1138706 h 6366549"/>
              <a:gd name="connsiteX36" fmla="*/ 6798 w 4316879"/>
              <a:gd name="connsiteY36" fmla="*/ 6798 h 6366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316879" h="6366549">
                <a:moveTo>
                  <a:pt x="6798" y="0"/>
                </a:moveTo>
                <a:lnTo>
                  <a:pt x="4316879" y="0"/>
                </a:lnTo>
                <a:cubicBezTo>
                  <a:pt x="4204710" y="747806"/>
                  <a:pt x="3987167" y="2076863"/>
                  <a:pt x="3891991" y="2600327"/>
                </a:cubicBezTo>
                <a:cubicBezTo>
                  <a:pt x="3834204" y="2913046"/>
                  <a:pt x="3307343" y="4663590"/>
                  <a:pt x="3222363" y="4700982"/>
                </a:cubicBezTo>
                <a:cubicBezTo>
                  <a:pt x="3164580" y="4585412"/>
                  <a:pt x="3266554" y="4466441"/>
                  <a:pt x="3205370" y="4340675"/>
                </a:cubicBezTo>
                <a:cubicBezTo>
                  <a:pt x="3072802" y="4554818"/>
                  <a:pt x="3130589" y="4806353"/>
                  <a:pt x="3042212" y="5013701"/>
                </a:cubicBezTo>
                <a:cubicBezTo>
                  <a:pt x="2960633" y="5010300"/>
                  <a:pt x="2981028" y="4921923"/>
                  <a:pt x="2926642" y="4904929"/>
                </a:cubicBezTo>
                <a:cubicBezTo>
                  <a:pt x="2763484" y="5299226"/>
                  <a:pt x="2770283" y="5428393"/>
                  <a:pt x="2627520" y="5829489"/>
                </a:cubicBezTo>
                <a:cubicBezTo>
                  <a:pt x="2569733" y="5465781"/>
                  <a:pt x="2630917" y="5414796"/>
                  <a:pt x="2647914" y="5044291"/>
                </a:cubicBezTo>
                <a:cubicBezTo>
                  <a:pt x="2573134" y="5078282"/>
                  <a:pt x="2583329" y="5139466"/>
                  <a:pt x="2556136" y="5183656"/>
                </a:cubicBezTo>
                <a:cubicBezTo>
                  <a:pt x="2522145" y="5241440"/>
                  <a:pt x="2494952" y="5285630"/>
                  <a:pt x="2413373" y="5251639"/>
                </a:cubicBezTo>
                <a:cubicBezTo>
                  <a:pt x="2335196" y="5217648"/>
                  <a:pt x="2314801" y="5265235"/>
                  <a:pt x="2284207" y="5329817"/>
                </a:cubicBezTo>
                <a:cubicBezTo>
                  <a:pt x="2206029" y="5503174"/>
                  <a:pt x="2005480" y="6043631"/>
                  <a:pt x="1842322" y="5975649"/>
                </a:cubicBezTo>
                <a:cubicBezTo>
                  <a:pt x="1764144" y="6050430"/>
                  <a:pt x="1743749" y="6271374"/>
                  <a:pt x="1638375" y="6366549"/>
                </a:cubicBezTo>
                <a:cubicBezTo>
                  <a:pt x="1583989" y="5639138"/>
                  <a:pt x="1634977" y="5401200"/>
                  <a:pt x="1492214" y="4697581"/>
                </a:cubicBezTo>
                <a:cubicBezTo>
                  <a:pt x="1499013" y="4921923"/>
                  <a:pt x="1434428" y="5142867"/>
                  <a:pt x="1475217" y="5367209"/>
                </a:cubicBezTo>
                <a:cubicBezTo>
                  <a:pt x="1482015" y="5404597"/>
                  <a:pt x="1475217" y="5441989"/>
                  <a:pt x="1468419" y="5479378"/>
                </a:cubicBezTo>
                <a:cubicBezTo>
                  <a:pt x="1461621" y="5516770"/>
                  <a:pt x="1444627" y="5550761"/>
                  <a:pt x="1397039" y="5550761"/>
                </a:cubicBezTo>
                <a:cubicBezTo>
                  <a:pt x="1359647" y="5547360"/>
                  <a:pt x="1342653" y="5520167"/>
                  <a:pt x="1329057" y="5492974"/>
                </a:cubicBezTo>
                <a:cubicBezTo>
                  <a:pt x="1288267" y="5411396"/>
                  <a:pt x="1278068" y="5329817"/>
                  <a:pt x="1315460" y="5251639"/>
                </a:cubicBezTo>
                <a:cubicBezTo>
                  <a:pt x="1356250" y="5163262"/>
                  <a:pt x="1346051" y="5095279"/>
                  <a:pt x="1271270" y="5027297"/>
                </a:cubicBezTo>
                <a:cubicBezTo>
                  <a:pt x="1176095" y="4938920"/>
                  <a:pt x="1210086" y="4813151"/>
                  <a:pt x="1179496" y="4707780"/>
                </a:cubicBezTo>
                <a:cubicBezTo>
                  <a:pt x="1145505" y="4592210"/>
                  <a:pt x="1165899" y="4466441"/>
                  <a:pt x="1108112" y="4316880"/>
                </a:cubicBezTo>
                <a:cubicBezTo>
                  <a:pt x="1040130" y="4575213"/>
                  <a:pt x="1138706" y="4809754"/>
                  <a:pt x="1074121" y="5068086"/>
                </a:cubicBezTo>
                <a:cubicBezTo>
                  <a:pt x="985744" y="4962712"/>
                  <a:pt x="1009540" y="4864139"/>
                  <a:pt x="995943" y="4779160"/>
                </a:cubicBezTo>
                <a:cubicBezTo>
                  <a:pt x="982347" y="4673789"/>
                  <a:pt x="975549" y="4568414"/>
                  <a:pt x="958551" y="4463044"/>
                </a:cubicBezTo>
                <a:cubicBezTo>
                  <a:pt x="944955" y="4367868"/>
                  <a:pt x="921163" y="4272693"/>
                  <a:pt x="904165" y="4174117"/>
                </a:cubicBezTo>
                <a:cubicBezTo>
                  <a:pt x="887172" y="4078941"/>
                  <a:pt x="907566" y="3980369"/>
                  <a:pt x="829385" y="3891992"/>
                </a:cubicBezTo>
                <a:cubicBezTo>
                  <a:pt x="676426" y="4133327"/>
                  <a:pt x="747806" y="4405257"/>
                  <a:pt x="710417" y="4683984"/>
                </a:cubicBezTo>
                <a:cubicBezTo>
                  <a:pt x="635637" y="4612605"/>
                  <a:pt x="649233" y="4534423"/>
                  <a:pt x="628839" y="4469842"/>
                </a:cubicBezTo>
                <a:cubicBezTo>
                  <a:pt x="618639" y="4439248"/>
                  <a:pt x="618639" y="4405257"/>
                  <a:pt x="584648" y="4395061"/>
                </a:cubicBezTo>
                <a:cubicBezTo>
                  <a:pt x="537061" y="4384862"/>
                  <a:pt x="509868" y="4415456"/>
                  <a:pt x="496271" y="4449447"/>
                </a:cubicBezTo>
                <a:cubicBezTo>
                  <a:pt x="428289" y="4609204"/>
                  <a:pt x="390900" y="4775762"/>
                  <a:pt x="356909" y="4945718"/>
                </a:cubicBezTo>
                <a:cubicBezTo>
                  <a:pt x="339912" y="5040894"/>
                  <a:pt x="350111" y="5142867"/>
                  <a:pt x="292324" y="5227843"/>
                </a:cubicBezTo>
                <a:cubicBezTo>
                  <a:pt x="44190" y="4918525"/>
                  <a:pt x="91778" y="4575213"/>
                  <a:pt x="105375" y="4228503"/>
                </a:cubicBezTo>
                <a:cubicBezTo>
                  <a:pt x="129167" y="3664249"/>
                  <a:pt x="40790" y="1604384"/>
                  <a:pt x="13597" y="1138706"/>
                </a:cubicBezTo>
                <a:cubicBezTo>
                  <a:pt x="-6798" y="761403"/>
                  <a:pt x="0" y="384102"/>
                  <a:pt x="6798" y="6798"/>
                </a:cubicBezTo>
                <a:close/>
              </a:path>
            </a:pathLst>
          </a:custGeom>
          <a:solidFill>
            <a:schemeClr val="tx1">
              <a:lumMod val="75000"/>
              <a:lumOff val="2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956F1CF4-3446-6C79-DDD8-F07C7F832CF3}"/>
              </a:ext>
            </a:extLst>
          </p:cNvPr>
          <p:cNvSpPr>
            <a:spLocks noGrp="1"/>
          </p:cNvSpPr>
          <p:nvPr>
            <p:ph type="title"/>
          </p:nvPr>
        </p:nvSpPr>
        <p:spPr>
          <a:xfrm>
            <a:off x="1038226" y="552844"/>
            <a:ext cx="3113886" cy="2590406"/>
          </a:xfrm>
        </p:spPr>
        <p:txBody>
          <a:bodyPr>
            <a:normAutofit/>
          </a:bodyPr>
          <a:lstStyle/>
          <a:p>
            <a:r>
              <a:rPr lang="de-DE" sz="1700" b="1">
                <a:latin typeface="poppins" panose="00000500000000000000" pitchFamily="2" charset="0"/>
              </a:rPr>
              <a:t>Was sind die Vorteile der Untersparrendämmung?</a:t>
            </a:r>
            <a:br>
              <a:rPr lang="de-DE" sz="1700" b="1">
                <a:latin typeface="poppins" panose="00000500000000000000" pitchFamily="2" charset="0"/>
              </a:rPr>
            </a:br>
            <a:endParaRPr lang="de-DE" sz="1700"/>
          </a:p>
        </p:txBody>
      </p:sp>
      <p:graphicFrame>
        <p:nvGraphicFramePr>
          <p:cNvPr id="5" name="Inhaltsplatzhalter 2">
            <a:extLst>
              <a:ext uri="{FF2B5EF4-FFF2-40B4-BE49-F238E27FC236}">
                <a16:creationId xmlns:a16="http://schemas.microsoft.com/office/drawing/2014/main" id="{BBCE114A-DC37-96B5-0BDD-9FD20ACF5A05}"/>
              </a:ext>
            </a:extLst>
          </p:cNvPr>
          <p:cNvGraphicFramePr>
            <a:graphicFrameLocks noGrp="1"/>
          </p:cNvGraphicFramePr>
          <p:nvPr>
            <p:ph idx="1"/>
            <p:extLst>
              <p:ext uri="{D42A27DB-BD31-4B8C-83A1-F6EECF244321}">
                <p14:modId xmlns:p14="http://schemas.microsoft.com/office/powerpoint/2010/main" val="3707841549"/>
              </p:ext>
            </p:extLst>
          </p:nvPr>
        </p:nvGraphicFramePr>
        <p:xfrm>
          <a:off x="4624629" y="386221"/>
          <a:ext cx="6720759" cy="55737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84498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9476D97-179D-43E4-BC21-A8BB8D6484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44F1D9C8-3209-401A-B0EF-676100854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711" y="-10199"/>
            <a:ext cx="4316879" cy="6366549"/>
          </a:xfrm>
          <a:custGeom>
            <a:avLst/>
            <a:gdLst>
              <a:gd name="connsiteX0" fmla="*/ 6798 w 4316879"/>
              <a:gd name="connsiteY0" fmla="*/ 0 h 6366549"/>
              <a:gd name="connsiteX1" fmla="*/ 4316879 w 4316879"/>
              <a:gd name="connsiteY1" fmla="*/ 0 h 6366549"/>
              <a:gd name="connsiteX2" fmla="*/ 3891991 w 4316879"/>
              <a:gd name="connsiteY2" fmla="*/ 2600327 h 6366549"/>
              <a:gd name="connsiteX3" fmla="*/ 3222363 w 4316879"/>
              <a:gd name="connsiteY3" fmla="*/ 4700982 h 6366549"/>
              <a:gd name="connsiteX4" fmla="*/ 3205370 w 4316879"/>
              <a:gd name="connsiteY4" fmla="*/ 4340675 h 6366549"/>
              <a:gd name="connsiteX5" fmla="*/ 3042212 w 4316879"/>
              <a:gd name="connsiteY5" fmla="*/ 5013701 h 6366549"/>
              <a:gd name="connsiteX6" fmla="*/ 2926642 w 4316879"/>
              <a:gd name="connsiteY6" fmla="*/ 4904929 h 6366549"/>
              <a:gd name="connsiteX7" fmla="*/ 2627520 w 4316879"/>
              <a:gd name="connsiteY7" fmla="*/ 5829489 h 6366549"/>
              <a:gd name="connsiteX8" fmla="*/ 2647914 w 4316879"/>
              <a:gd name="connsiteY8" fmla="*/ 5044291 h 6366549"/>
              <a:gd name="connsiteX9" fmla="*/ 2556136 w 4316879"/>
              <a:gd name="connsiteY9" fmla="*/ 5183656 h 6366549"/>
              <a:gd name="connsiteX10" fmla="*/ 2413373 w 4316879"/>
              <a:gd name="connsiteY10" fmla="*/ 5251639 h 6366549"/>
              <a:gd name="connsiteX11" fmla="*/ 2284207 w 4316879"/>
              <a:gd name="connsiteY11" fmla="*/ 5329817 h 6366549"/>
              <a:gd name="connsiteX12" fmla="*/ 1842322 w 4316879"/>
              <a:gd name="connsiteY12" fmla="*/ 5975649 h 6366549"/>
              <a:gd name="connsiteX13" fmla="*/ 1638375 w 4316879"/>
              <a:gd name="connsiteY13" fmla="*/ 6366549 h 6366549"/>
              <a:gd name="connsiteX14" fmla="*/ 1492214 w 4316879"/>
              <a:gd name="connsiteY14" fmla="*/ 4697581 h 6366549"/>
              <a:gd name="connsiteX15" fmla="*/ 1475217 w 4316879"/>
              <a:gd name="connsiteY15" fmla="*/ 5367209 h 6366549"/>
              <a:gd name="connsiteX16" fmla="*/ 1468419 w 4316879"/>
              <a:gd name="connsiteY16" fmla="*/ 5479378 h 6366549"/>
              <a:gd name="connsiteX17" fmla="*/ 1397039 w 4316879"/>
              <a:gd name="connsiteY17" fmla="*/ 5550761 h 6366549"/>
              <a:gd name="connsiteX18" fmla="*/ 1329057 w 4316879"/>
              <a:gd name="connsiteY18" fmla="*/ 5492974 h 6366549"/>
              <a:gd name="connsiteX19" fmla="*/ 1315460 w 4316879"/>
              <a:gd name="connsiteY19" fmla="*/ 5251639 h 6366549"/>
              <a:gd name="connsiteX20" fmla="*/ 1271270 w 4316879"/>
              <a:gd name="connsiteY20" fmla="*/ 5027297 h 6366549"/>
              <a:gd name="connsiteX21" fmla="*/ 1179496 w 4316879"/>
              <a:gd name="connsiteY21" fmla="*/ 4707780 h 6366549"/>
              <a:gd name="connsiteX22" fmla="*/ 1108112 w 4316879"/>
              <a:gd name="connsiteY22" fmla="*/ 4316880 h 6366549"/>
              <a:gd name="connsiteX23" fmla="*/ 1074121 w 4316879"/>
              <a:gd name="connsiteY23" fmla="*/ 5068086 h 6366549"/>
              <a:gd name="connsiteX24" fmla="*/ 995943 w 4316879"/>
              <a:gd name="connsiteY24" fmla="*/ 4779160 h 6366549"/>
              <a:gd name="connsiteX25" fmla="*/ 958551 w 4316879"/>
              <a:gd name="connsiteY25" fmla="*/ 4463044 h 6366549"/>
              <a:gd name="connsiteX26" fmla="*/ 904165 w 4316879"/>
              <a:gd name="connsiteY26" fmla="*/ 4174117 h 6366549"/>
              <a:gd name="connsiteX27" fmla="*/ 829385 w 4316879"/>
              <a:gd name="connsiteY27" fmla="*/ 3891992 h 6366549"/>
              <a:gd name="connsiteX28" fmla="*/ 710417 w 4316879"/>
              <a:gd name="connsiteY28" fmla="*/ 4683984 h 6366549"/>
              <a:gd name="connsiteX29" fmla="*/ 628839 w 4316879"/>
              <a:gd name="connsiteY29" fmla="*/ 4469842 h 6366549"/>
              <a:gd name="connsiteX30" fmla="*/ 584648 w 4316879"/>
              <a:gd name="connsiteY30" fmla="*/ 4395061 h 6366549"/>
              <a:gd name="connsiteX31" fmla="*/ 496271 w 4316879"/>
              <a:gd name="connsiteY31" fmla="*/ 4449447 h 6366549"/>
              <a:gd name="connsiteX32" fmla="*/ 356909 w 4316879"/>
              <a:gd name="connsiteY32" fmla="*/ 4945718 h 6366549"/>
              <a:gd name="connsiteX33" fmla="*/ 292324 w 4316879"/>
              <a:gd name="connsiteY33" fmla="*/ 5227843 h 6366549"/>
              <a:gd name="connsiteX34" fmla="*/ 105375 w 4316879"/>
              <a:gd name="connsiteY34" fmla="*/ 4228503 h 6366549"/>
              <a:gd name="connsiteX35" fmla="*/ 13597 w 4316879"/>
              <a:gd name="connsiteY35" fmla="*/ 1138706 h 6366549"/>
              <a:gd name="connsiteX36" fmla="*/ 6798 w 4316879"/>
              <a:gd name="connsiteY36" fmla="*/ 6798 h 6366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316879" h="6366549">
                <a:moveTo>
                  <a:pt x="6798" y="0"/>
                </a:moveTo>
                <a:lnTo>
                  <a:pt x="4316879" y="0"/>
                </a:lnTo>
                <a:cubicBezTo>
                  <a:pt x="4204710" y="747806"/>
                  <a:pt x="3987167" y="2076863"/>
                  <a:pt x="3891991" y="2600327"/>
                </a:cubicBezTo>
                <a:cubicBezTo>
                  <a:pt x="3834204" y="2913046"/>
                  <a:pt x="3307343" y="4663590"/>
                  <a:pt x="3222363" y="4700982"/>
                </a:cubicBezTo>
                <a:cubicBezTo>
                  <a:pt x="3164580" y="4585412"/>
                  <a:pt x="3266554" y="4466441"/>
                  <a:pt x="3205370" y="4340675"/>
                </a:cubicBezTo>
                <a:cubicBezTo>
                  <a:pt x="3072802" y="4554818"/>
                  <a:pt x="3130589" y="4806353"/>
                  <a:pt x="3042212" y="5013701"/>
                </a:cubicBezTo>
                <a:cubicBezTo>
                  <a:pt x="2960633" y="5010300"/>
                  <a:pt x="2981028" y="4921923"/>
                  <a:pt x="2926642" y="4904929"/>
                </a:cubicBezTo>
                <a:cubicBezTo>
                  <a:pt x="2763484" y="5299226"/>
                  <a:pt x="2770283" y="5428393"/>
                  <a:pt x="2627520" y="5829489"/>
                </a:cubicBezTo>
                <a:cubicBezTo>
                  <a:pt x="2569733" y="5465781"/>
                  <a:pt x="2630917" y="5414796"/>
                  <a:pt x="2647914" y="5044291"/>
                </a:cubicBezTo>
                <a:cubicBezTo>
                  <a:pt x="2573134" y="5078282"/>
                  <a:pt x="2583329" y="5139466"/>
                  <a:pt x="2556136" y="5183656"/>
                </a:cubicBezTo>
                <a:cubicBezTo>
                  <a:pt x="2522145" y="5241440"/>
                  <a:pt x="2494952" y="5285630"/>
                  <a:pt x="2413373" y="5251639"/>
                </a:cubicBezTo>
                <a:cubicBezTo>
                  <a:pt x="2335196" y="5217648"/>
                  <a:pt x="2314801" y="5265235"/>
                  <a:pt x="2284207" y="5329817"/>
                </a:cubicBezTo>
                <a:cubicBezTo>
                  <a:pt x="2206029" y="5503174"/>
                  <a:pt x="2005480" y="6043631"/>
                  <a:pt x="1842322" y="5975649"/>
                </a:cubicBezTo>
                <a:cubicBezTo>
                  <a:pt x="1764144" y="6050430"/>
                  <a:pt x="1743749" y="6271374"/>
                  <a:pt x="1638375" y="6366549"/>
                </a:cubicBezTo>
                <a:cubicBezTo>
                  <a:pt x="1583989" y="5639138"/>
                  <a:pt x="1634977" y="5401200"/>
                  <a:pt x="1492214" y="4697581"/>
                </a:cubicBezTo>
                <a:cubicBezTo>
                  <a:pt x="1499013" y="4921923"/>
                  <a:pt x="1434428" y="5142867"/>
                  <a:pt x="1475217" y="5367209"/>
                </a:cubicBezTo>
                <a:cubicBezTo>
                  <a:pt x="1482015" y="5404597"/>
                  <a:pt x="1475217" y="5441989"/>
                  <a:pt x="1468419" y="5479378"/>
                </a:cubicBezTo>
                <a:cubicBezTo>
                  <a:pt x="1461621" y="5516770"/>
                  <a:pt x="1444627" y="5550761"/>
                  <a:pt x="1397039" y="5550761"/>
                </a:cubicBezTo>
                <a:cubicBezTo>
                  <a:pt x="1359647" y="5547360"/>
                  <a:pt x="1342653" y="5520167"/>
                  <a:pt x="1329057" y="5492974"/>
                </a:cubicBezTo>
                <a:cubicBezTo>
                  <a:pt x="1288267" y="5411396"/>
                  <a:pt x="1278068" y="5329817"/>
                  <a:pt x="1315460" y="5251639"/>
                </a:cubicBezTo>
                <a:cubicBezTo>
                  <a:pt x="1356250" y="5163262"/>
                  <a:pt x="1346051" y="5095279"/>
                  <a:pt x="1271270" y="5027297"/>
                </a:cubicBezTo>
                <a:cubicBezTo>
                  <a:pt x="1176095" y="4938920"/>
                  <a:pt x="1210086" y="4813151"/>
                  <a:pt x="1179496" y="4707780"/>
                </a:cubicBezTo>
                <a:cubicBezTo>
                  <a:pt x="1145505" y="4592210"/>
                  <a:pt x="1165899" y="4466441"/>
                  <a:pt x="1108112" y="4316880"/>
                </a:cubicBezTo>
                <a:cubicBezTo>
                  <a:pt x="1040130" y="4575213"/>
                  <a:pt x="1138706" y="4809754"/>
                  <a:pt x="1074121" y="5068086"/>
                </a:cubicBezTo>
                <a:cubicBezTo>
                  <a:pt x="985744" y="4962712"/>
                  <a:pt x="1009540" y="4864139"/>
                  <a:pt x="995943" y="4779160"/>
                </a:cubicBezTo>
                <a:cubicBezTo>
                  <a:pt x="982347" y="4673789"/>
                  <a:pt x="975549" y="4568414"/>
                  <a:pt x="958551" y="4463044"/>
                </a:cubicBezTo>
                <a:cubicBezTo>
                  <a:pt x="944955" y="4367868"/>
                  <a:pt x="921163" y="4272693"/>
                  <a:pt x="904165" y="4174117"/>
                </a:cubicBezTo>
                <a:cubicBezTo>
                  <a:pt x="887172" y="4078941"/>
                  <a:pt x="907566" y="3980369"/>
                  <a:pt x="829385" y="3891992"/>
                </a:cubicBezTo>
                <a:cubicBezTo>
                  <a:pt x="676426" y="4133327"/>
                  <a:pt x="747806" y="4405257"/>
                  <a:pt x="710417" y="4683984"/>
                </a:cubicBezTo>
                <a:cubicBezTo>
                  <a:pt x="635637" y="4612605"/>
                  <a:pt x="649233" y="4534423"/>
                  <a:pt x="628839" y="4469842"/>
                </a:cubicBezTo>
                <a:cubicBezTo>
                  <a:pt x="618639" y="4439248"/>
                  <a:pt x="618639" y="4405257"/>
                  <a:pt x="584648" y="4395061"/>
                </a:cubicBezTo>
                <a:cubicBezTo>
                  <a:pt x="537061" y="4384862"/>
                  <a:pt x="509868" y="4415456"/>
                  <a:pt x="496271" y="4449447"/>
                </a:cubicBezTo>
                <a:cubicBezTo>
                  <a:pt x="428289" y="4609204"/>
                  <a:pt x="390900" y="4775762"/>
                  <a:pt x="356909" y="4945718"/>
                </a:cubicBezTo>
                <a:cubicBezTo>
                  <a:pt x="339912" y="5040894"/>
                  <a:pt x="350111" y="5142867"/>
                  <a:pt x="292324" y="5227843"/>
                </a:cubicBezTo>
                <a:cubicBezTo>
                  <a:pt x="44190" y="4918525"/>
                  <a:pt x="91778" y="4575213"/>
                  <a:pt x="105375" y="4228503"/>
                </a:cubicBezTo>
                <a:cubicBezTo>
                  <a:pt x="129167" y="3664249"/>
                  <a:pt x="40790" y="1604384"/>
                  <a:pt x="13597" y="1138706"/>
                </a:cubicBezTo>
                <a:cubicBezTo>
                  <a:pt x="-6798" y="761403"/>
                  <a:pt x="0" y="384102"/>
                  <a:pt x="6798" y="6798"/>
                </a:cubicBezTo>
                <a:close/>
              </a:path>
            </a:pathLst>
          </a:custGeom>
          <a:solidFill>
            <a:schemeClr val="tx1">
              <a:lumMod val="75000"/>
              <a:lumOff val="2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56642C5F-9E7B-5EB9-C748-73EECC9A6B59}"/>
              </a:ext>
            </a:extLst>
          </p:cNvPr>
          <p:cNvSpPr>
            <a:spLocks noGrp="1"/>
          </p:cNvSpPr>
          <p:nvPr>
            <p:ph type="title"/>
          </p:nvPr>
        </p:nvSpPr>
        <p:spPr>
          <a:xfrm>
            <a:off x="1042434" y="1612523"/>
            <a:ext cx="3113886" cy="2590406"/>
          </a:xfrm>
        </p:spPr>
        <p:txBody>
          <a:bodyPr>
            <a:normAutofit/>
          </a:bodyPr>
          <a:lstStyle/>
          <a:p>
            <a:r>
              <a:rPr lang="de-DE" sz="1700" b="1">
                <a:latin typeface="poppins" panose="00000500000000000000" pitchFamily="2" charset="0"/>
              </a:rPr>
              <a:t>Welche Nachteile hat die Untersparrendämmung?</a:t>
            </a:r>
            <a:br>
              <a:rPr lang="de-DE" sz="1700" b="1">
                <a:latin typeface="poppins" panose="00000500000000000000" pitchFamily="2" charset="0"/>
              </a:rPr>
            </a:br>
            <a:endParaRPr lang="de-DE" sz="1700"/>
          </a:p>
        </p:txBody>
      </p:sp>
      <p:graphicFrame>
        <p:nvGraphicFramePr>
          <p:cNvPr id="5" name="Inhaltsplatzhalter 2">
            <a:extLst>
              <a:ext uri="{FF2B5EF4-FFF2-40B4-BE49-F238E27FC236}">
                <a16:creationId xmlns:a16="http://schemas.microsoft.com/office/drawing/2014/main" id="{223E32EE-DFEE-E31D-0832-A13AE6F140DD}"/>
              </a:ext>
            </a:extLst>
          </p:cNvPr>
          <p:cNvGraphicFramePr>
            <a:graphicFrameLocks noGrp="1"/>
          </p:cNvGraphicFramePr>
          <p:nvPr>
            <p:ph idx="1"/>
            <p:extLst>
              <p:ext uri="{D42A27DB-BD31-4B8C-83A1-F6EECF244321}">
                <p14:modId xmlns:p14="http://schemas.microsoft.com/office/powerpoint/2010/main" val="324759685"/>
              </p:ext>
            </p:extLst>
          </p:nvPr>
        </p:nvGraphicFramePr>
        <p:xfrm>
          <a:off x="4633043" y="643466"/>
          <a:ext cx="7371117" cy="54489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Bild 1">
            <a:extLst>
              <a:ext uri="{FF2B5EF4-FFF2-40B4-BE49-F238E27FC236}">
                <a16:creationId xmlns:a16="http://schemas.microsoft.com/office/drawing/2014/main" id="{A14C98B0-5165-56F9-B870-857E36C63668}"/>
              </a:ext>
            </a:extLst>
          </p:cNvPr>
          <p:cNvPicPr>
            <a:picLocks noChangeAspect="1"/>
          </p:cNvPicPr>
          <p:nvPr/>
        </p:nvPicPr>
        <p:blipFill>
          <a:blip r:embed="rId7" cstate="print"/>
          <a:srcRect/>
          <a:stretch>
            <a:fillRect/>
          </a:stretch>
        </p:blipFill>
        <p:spPr bwMode="auto">
          <a:xfrm>
            <a:off x="240627" y="180565"/>
            <a:ext cx="4392416" cy="462901"/>
          </a:xfrm>
          <a:prstGeom prst="rect">
            <a:avLst/>
          </a:prstGeom>
          <a:noFill/>
          <a:ln w="9525">
            <a:noFill/>
            <a:miter lim="800000"/>
            <a:headEnd/>
            <a:tailEnd/>
          </a:ln>
        </p:spPr>
      </p:pic>
    </p:spTree>
    <p:extLst>
      <p:ext uri="{BB962C8B-B14F-4D97-AF65-F5344CB8AC3E}">
        <p14:creationId xmlns:p14="http://schemas.microsoft.com/office/powerpoint/2010/main" val="17651058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E2CFBC99-FB8F-41F7-A81D-A5288D688D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82F6A6B-22CF-AEB9-E1AE-A0FE6B100B30}"/>
              </a:ext>
            </a:extLst>
          </p:cNvPr>
          <p:cNvPicPr>
            <a:picLocks noChangeAspect="1"/>
          </p:cNvPicPr>
          <p:nvPr/>
        </p:nvPicPr>
        <p:blipFill>
          <a:blip r:embed="rId2">
            <a:extLst>
              <a:ext uri="{28A0092B-C50C-407E-A947-70E740481C1C}">
                <a14:useLocalDpi xmlns:a14="http://schemas.microsoft.com/office/drawing/2010/main" val="0"/>
              </a:ext>
            </a:extLst>
          </a:blip>
          <a:srcRect l="171" r="171"/>
          <a:stretch/>
        </p:blipFill>
        <p:spPr>
          <a:xfrm>
            <a:off x="20" y="10"/>
            <a:ext cx="12188932" cy="6857990"/>
          </a:xfrm>
          <a:prstGeom prst="rect">
            <a:avLst/>
          </a:prstGeom>
        </p:spPr>
      </p:pic>
      <p:sp>
        <p:nvSpPr>
          <p:cNvPr id="16" name="Rectangle 15">
            <a:extLst>
              <a:ext uri="{FF2B5EF4-FFF2-40B4-BE49-F238E27FC236}">
                <a16:creationId xmlns:a16="http://schemas.microsoft.com/office/drawing/2014/main" id="{1EF86BFA-9133-4F6B-98BE-1CBB87EB62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07" y="3666683"/>
            <a:ext cx="12188952" cy="3191317"/>
          </a:xfrm>
          <a:prstGeom prst="rect">
            <a:avLst/>
          </a:prstGeom>
          <a:gradFill>
            <a:gsLst>
              <a:gs pos="42000">
                <a:schemeClr val="bg1">
                  <a:alpha val="23000"/>
                </a:schemeClr>
              </a:gs>
              <a:gs pos="0">
                <a:schemeClr val="bg1">
                  <a:alpha val="0"/>
                </a:schemeClr>
              </a:gs>
              <a:gs pos="100000">
                <a:schemeClr val="bg1">
                  <a:alpha val="36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ED667B2-FDA9-D9DF-D52D-B7532F13C10B}"/>
              </a:ext>
            </a:extLst>
          </p:cNvPr>
          <p:cNvSpPr>
            <a:spLocks noGrp="1"/>
          </p:cNvSpPr>
          <p:nvPr>
            <p:ph type="ctrTitle"/>
          </p:nvPr>
        </p:nvSpPr>
        <p:spPr>
          <a:xfrm>
            <a:off x="843630" y="3826292"/>
            <a:ext cx="6000790" cy="1701570"/>
          </a:xfrm>
        </p:spPr>
        <p:txBody>
          <a:bodyPr anchor="b">
            <a:normAutofit/>
          </a:bodyPr>
          <a:lstStyle/>
          <a:p>
            <a:r>
              <a:rPr lang="de-DE" sz="3400" dirty="0"/>
              <a:t>Zwischensparrendämmung</a:t>
            </a:r>
          </a:p>
        </p:txBody>
      </p:sp>
      <p:pic>
        <p:nvPicPr>
          <p:cNvPr id="5" name="Bild 1">
            <a:extLst>
              <a:ext uri="{FF2B5EF4-FFF2-40B4-BE49-F238E27FC236}">
                <a16:creationId xmlns:a16="http://schemas.microsoft.com/office/drawing/2014/main" id="{A9F5BEDE-DFE0-51DC-7056-0F149E21665D}"/>
              </a:ext>
            </a:extLst>
          </p:cNvPr>
          <p:cNvPicPr>
            <a:picLocks noChangeAspect="1"/>
          </p:cNvPicPr>
          <p:nvPr/>
        </p:nvPicPr>
        <p:blipFill>
          <a:blip r:embed="rId3" cstate="print"/>
          <a:srcRect/>
          <a:stretch>
            <a:fillRect/>
          </a:stretch>
        </p:blipFill>
        <p:spPr bwMode="auto">
          <a:xfrm>
            <a:off x="7794229" y="145474"/>
            <a:ext cx="4392416" cy="462901"/>
          </a:xfrm>
          <a:prstGeom prst="rect">
            <a:avLst/>
          </a:prstGeom>
          <a:noFill/>
          <a:ln w="9525">
            <a:noFill/>
            <a:miter lim="800000"/>
            <a:headEnd/>
            <a:tailEnd/>
          </a:ln>
        </p:spPr>
      </p:pic>
      <p:pic>
        <p:nvPicPr>
          <p:cNvPr id="6" name="Grafik 5" descr="Ein Bild, das Logo enthält.&#10;&#10;Automatisch generierte Beschreibung">
            <a:extLst>
              <a:ext uri="{FF2B5EF4-FFF2-40B4-BE49-F238E27FC236}">
                <a16:creationId xmlns:a16="http://schemas.microsoft.com/office/drawing/2014/main" id="{B3073B6D-D037-EAD1-C2C5-53D66B3246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8347" y="145472"/>
            <a:ext cx="1754300" cy="1764868"/>
          </a:xfrm>
          <a:prstGeom prst="rect">
            <a:avLst/>
          </a:prstGeom>
        </p:spPr>
      </p:pic>
    </p:spTree>
    <p:extLst>
      <p:ext uri="{BB962C8B-B14F-4D97-AF65-F5344CB8AC3E}">
        <p14:creationId xmlns:p14="http://schemas.microsoft.com/office/powerpoint/2010/main" val="424486581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A8886A6-5426-494B-96D8-D962D2BA08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A3ED336-C09E-46E8-9774-B977D15FC5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752349"/>
            <a:ext cx="12191999" cy="6105653"/>
          </a:xfrm>
          <a:custGeom>
            <a:avLst/>
            <a:gdLst>
              <a:gd name="connsiteX0" fmla="*/ 7538181 w 12191999"/>
              <a:gd name="connsiteY0" fmla="*/ 484 h 6105653"/>
              <a:gd name="connsiteX1" fmla="*/ 7569993 w 12191999"/>
              <a:gd name="connsiteY1" fmla="*/ 5527 h 6105653"/>
              <a:gd name="connsiteX2" fmla="*/ 7587853 w 12191999"/>
              <a:gd name="connsiteY2" fmla="*/ 84028 h 6105653"/>
              <a:gd name="connsiteX3" fmla="*/ 7559278 w 12191999"/>
              <a:gd name="connsiteY3" fmla="*/ 325347 h 6105653"/>
              <a:gd name="connsiteX4" fmla="*/ 7795021 w 12191999"/>
              <a:gd name="connsiteY4" fmla="*/ 25878 h 6105653"/>
              <a:gd name="connsiteX5" fmla="*/ 7759302 w 12191999"/>
              <a:gd name="connsiteY5" fmla="*/ 249752 h 6105653"/>
              <a:gd name="connsiteX6" fmla="*/ 7852171 w 12191999"/>
              <a:gd name="connsiteY6" fmla="*/ 313717 h 6105653"/>
              <a:gd name="connsiteX7" fmla="*/ 8002190 w 12191999"/>
              <a:gd name="connsiteY7" fmla="*/ 418385 h 6105653"/>
              <a:gd name="connsiteX8" fmla="*/ 8084343 w 12191999"/>
              <a:gd name="connsiteY8" fmla="*/ 491072 h 6105653"/>
              <a:gd name="connsiteX9" fmla="*/ 8348662 w 12191999"/>
              <a:gd name="connsiteY9" fmla="*/ 520146 h 6105653"/>
              <a:gd name="connsiteX10" fmla="*/ 8637984 w 12191999"/>
              <a:gd name="connsiteY10" fmla="*/ 459090 h 6105653"/>
              <a:gd name="connsiteX11" fmla="*/ 8784431 w 12191999"/>
              <a:gd name="connsiteY11" fmla="*/ 290457 h 6105653"/>
              <a:gd name="connsiteX12" fmla="*/ 8948737 w 12191999"/>
              <a:gd name="connsiteY12" fmla="*/ 339884 h 6105653"/>
              <a:gd name="connsiteX13" fmla="*/ 8848725 w 12191999"/>
              <a:gd name="connsiteY13" fmla="*/ 697501 h 6105653"/>
              <a:gd name="connsiteX14" fmla="*/ 9238059 w 12191999"/>
              <a:gd name="connsiteY14" fmla="*/ 165437 h 6105653"/>
              <a:gd name="connsiteX15" fmla="*/ 9255919 w 12191999"/>
              <a:gd name="connsiteY15" fmla="*/ 255567 h 6105653"/>
              <a:gd name="connsiteX16" fmla="*/ 9477374 w 12191999"/>
              <a:gd name="connsiteY16" fmla="*/ 578295 h 6105653"/>
              <a:gd name="connsiteX17" fmla="*/ 9488091 w 12191999"/>
              <a:gd name="connsiteY17" fmla="*/ 595740 h 6105653"/>
              <a:gd name="connsiteX18" fmla="*/ 9627393 w 12191999"/>
              <a:gd name="connsiteY18" fmla="*/ 650981 h 6105653"/>
              <a:gd name="connsiteX19" fmla="*/ 9648824 w 12191999"/>
              <a:gd name="connsiteY19" fmla="*/ 825429 h 6105653"/>
              <a:gd name="connsiteX20" fmla="*/ 9616678 w 12191999"/>
              <a:gd name="connsiteY20" fmla="*/ 970802 h 6105653"/>
              <a:gd name="connsiteX21" fmla="*/ 9655968 w 12191999"/>
              <a:gd name="connsiteY21" fmla="*/ 1127805 h 6105653"/>
              <a:gd name="connsiteX22" fmla="*/ 9638109 w 12191999"/>
              <a:gd name="connsiteY22" fmla="*/ 1267362 h 6105653"/>
              <a:gd name="connsiteX23" fmla="*/ 9663111 w 12191999"/>
              <a:gd name="connsiteY23" fmla="*/ 1386568 h 6105653"/>
              <a:gd name="connsiteX24" fmla="*/ 9780984 w 12191999"/>
              <a:gd name="connsiteY24" fmla="*/ 1270269 h 6105653"/>
              <a:gd name="connsiteX25" fmla="*/ 9780984 w 12191999"/>
              <a:gd name="connsiteY25" fmla="*/ 1107452 h 6105653"/>
              <a:gd name="connsiteX26" fmla="*/ 9855993 w 12191999"/>
              <a:gd name="connsiteY26" fmla="*/ 991154 h 6105653"/>
              <a:gd name="connsiteX27" fmla="*/ 9991724 w 12191999"/>
              <a:gd name="connsiteY27" fmla="*/ 880670 h 6105653"/>
              <a:gd name="connsiteX28" fmla="*/ 10209609 w 12191999"/>
              <a:gd name="connsiteY28" fmla="*/ 491071 h 6105653"/>
              <a:gd name="connsiteX29" fmla="*/ 10291762 w 12191999"/>
              <a:gd name="connsiteY29" fmla="*/ 421292 h 6105653"/>
              <a:gd name="connsiteX30" fmla="*/ 9973865 w 12191999"/>
              <a:gd name="connsiteY30" fmla="*/ 1531941 h 6105653"/>
              <a:gd name="connsiteX31" fmla="*/ 10106024 w 12191999"/>
              <a:gd name="connsiteY31" fmla="*/ 1188861 h 6105653"/>
              <a:gd name="connsiteX32" fmla="*/ 10081022 w 12191999"/>
              <a:gd name="connsiteY32" fmla="*/ 1421458 h 6105653"/>
              <a:gd name="connsiteX33" fmla="*/ 10170318 w 12191999"/>
              <a:gd name="connsiteY33" fmla="*/ 1549385 h 6105653"/>
              <a:gd name="connsiteX34" fmla="*/ 10198893 w 12191999"/>
              <a:gd name="connsiteY34" fmla="*/ 1549385 h 6105653"/>
              <a:gd name="connsiteX35" fmla="*/ 10281046 w 12191999"/>
              <a:gd name="connsiteY35" fmla="*/ 1453439 h 6105653"/>
              <a:gd name="connsiteX36" fmla="*/ 10334625 w 12191999"/>
              <a:gd name="connsiteY36" fmla="*/ 1398198 h 6105653"/>
              <a:gd name="connsiteX37" fmla="*/ 10527506 w 12191999"/>
              <a:gd name="connsiteY37" fmla="*/ 1247010 h 6105653"/>
              <a:gd name="connsiteX38" fmla="*/ 10548937 w 12191999"/>
              <a:gd name="connsiteY38" fmla="*/ 1354586 h 6105653"/>
              <a:gd name="connsiteX39" fmla="*/ 10588228 w 12191999"/>
              <a:gd name="connsiteY39" fmla="*/ 1395290 h 6105653"/>
              <a:gd name="connsiteX40" fmla="*/ 10645378 w 12191999"/>
              <a:gd name="connsiteY40" fmla="*/ 1366216 h 6105653"/>
              <a:gd name="connsiteX41" fmla="*/ 10820400 w 12191999"/>
              <a:gd name="connsiteY41" fmla="*/ 1031858 h 6105653"/>
              <a:gd name="connsiteX42" fmla="*/ 10956131 w 12191999"/>
              <a:gd name="connsiteY42" fmla="*/ 1005691 h 6105653"/>
              <a:gd name="connsiteX43" fmla="*/ 10977562 w 12191999"/>
              <a:gd name="connsiteY43" fmla="*/ 1069655 h 6105653"/>
              <a:gd name="connsiteX44" fmla="*/ 10966847 w 12191999"/>
              <a:gd name="connsiteY44" fmla="*/ 1142341 h 6105653"/>
              <a:gd name="connsiteX45" fmla="*/ 11074003 w 12191999"/>
              <a:gd name="connsiteY45" fmla="*/ 1084192 h 6105653"/>
              <a:gd name="connsiteX46" fmla="*/ 11181159 w 12191999"/>
              <a:gd name="connsiteY46" fmla="*/ 848688 h 6105653"/>
              <a:gd name="connsiteX47" fmla="*/ 11238309 w 12191999"/>
              <a:gd name="connsiteY47" fmla="*/ 805077 h 6105653"/>
              <a:gd name="connsiteX48" fmla="*/ 11266884 w 12191999"/>
              <a:gd name="connsiteY48" fmla="*/ 863226 h 6105653"/>
              <a:gd name="connsiteX49" fmla="*/ 11277600 w 12191999"/>
              <a:gd name="connsiteY49" fmla="*/ 906838 h 6105653"/>
              <a:gd name="connsiteX50" fmla="*/ 11724084 w 12191999"/>
              <a:gd name="connsiteY50" fmla="*/ 5527 h 6105653"/>
              <a:gd name="connsiteX51" fmla="*/ 11727656 w 12191999"/>
              <a:gd name="connsiteY51" fmla="*/ 209048 h 6105653"/>
              <a:gd name="connsiteX52" fmla="*/ 11656218 w 12191999"/>
              <a:gd name="connsiteY52" fmla="*/ 409663 h 6105653"/>
              <a:gd name="connsiteX53" fmla="*/ 11666934 w 12191999"/>
              <a:gd name="connsiteY53" fmla="*/ 621907 h 6105653"/>
              <a:gd name="connsiteX54" fmla="*/ 11631215 w 12191999"/>
              <a:gd name="connsiteY54" fmla="*/ 822521 h 6105653"/>
              <a:gd name="connsiteX55" fmla="*/ 11631215 w 12191999"/>
              <a:gd name="connsiteY55" fmla="*/ 996969 h 6105653"/>
              <a:gd name="connsiteX56" fmla="*/ 11684793 w 12191999"/>
              <a:gd name="connsiteY56" fmla="*/ 834151 h 6105653"/>
              <a:gd name="connsiteX57" fmla="*/ 11774090 w 12191999"/>
              <a:gd name="connsiteY57" fmla="*/ 773095 h 6105653"/>
              <a:gd name="connsiteX58" fmla="*/ 11856243 w 12191999"/>
              <a:gd name="connsiteY58" fmla="*/ 793447 h 6105653"/>
              <a:gd name="connsiteX59" fmla="*/ 11831240 w 12191999"/>
              <a:gd name="connsiteY59" fmla="*/ 860319 h 6105653"/>
              <a:gd name="connsiteX60" fmla="*/ 11738371 w 12191999"/>
              <a:gd name="connsiteY60" fmla="*/ 938820 h 6105653"/>
              <a:gd name="connsiteX61" fmla="*/ 11795521 w 12191999"/>
              <a:gd name="connsiteY61" fmla="*/ 956264 h 6105653"/>
              <a:gd name="connsiteX62" fmla="*/ 11838384 w 12191999"/>
              <a:gd name="connsiteY62" fmla="*/ 1002784 h 6105653"/>
              <a:gd name="connsiteX63" fmla="*/ 11816952 w 12191999"/>
              <a:gd name="connsiteY63" fmla="*/ 1270269 h 6105653"/>
              <a:gd name="connsiteX64" fmla="*/ 11999118 w 12191999"/>
              <a:gd name="connsiteY64" fmla="*/ 1092915 h 6105653"/>
              <a:gd name="connsiteX65" fmla="*/ 12027693 w 12191999"/>
              <a:gd name="connsiteY65" fmla="*/ 979524 h 6105653"/>
              <a:gd name="connsiteX66" fmla="*/ 12102703 w 12191999"/>
              <a:gd name="connsiteY66" fmla="*/ 953357 h 6105653"/>
              <a:gd name="connsiteX67" fmla="*/ 12120562 w 12191999"/>
              <a:gd name="connsiteY67" fmla="*/ 1005691 h 6105653"/>
              <a:gd name="connsiteX68" fmla="*/ 12056268 w 12191999"/>
              <a:gd name="connsiteY68" fmla="*/ 1267362 h 6105653"/>
              <a:gd name="connsiteX69" fmla="*/ 12081272 w 12191999"/>
              <a:gd name="connsiteY69" fmla="*/ 1310974 h 6105653"/>
              <a:gd name="connsiteX70" fmla="*/ 12191999 w 12191999"/>
              <a:gd name="connsiteY70" fmla="*/ 1008598 h 6105653"/>
              <a:gd name="connsiteX71" fmla="*/ 12191999 w 12191999"/>
              <a:gd name="connsiteY71" fmla="*/ 6105653 h 6105653"/>
              <a:gd name="connsiteX72" fmla="*/ 0 w 12191999"/>
              <a:gd name="connsiteY72" fmla="*/ 6105653 h 6105653"/>
              <a:gd name="connsiteX73" fmla="*/ 0 w 12191999"/>
              <a:gd name="connsiteY73" fmla="*/ 927116 h 6105653"/>
              <a:gd name="connsiteX74" fmla="*/ 61930 w 12191999"/>
              <a:gd name="connsiteY74" fmla="*/ 902578 h 6105653"/>
              <a:gd name="connsiteX75" fmla="*/ 155971 w 12191999"/>
              <a:gd name="connsiteY75" fmla="*/ 883588 h 6105653"/>
              <a:gd name="connsiteX76" fmla="*/ 277414 w 12191999"/>
              <a:gd name="connsiteY76" fmla="*/ 802179 h 6105653"/>
              <a:gd name="connsiteX77" fmla="*/ 638174 w 12191999"/>
              <a:gd name="connsiteY77" fmla="*/ 430025 h 6105653"/>
              <a:gd name="connsiteX78" fmla="*/ 477440 w 12191999"/>
              <a:gd name="connsiteY78" fmla="*/ 784735 h 6105653"/>
              <a:gd name="connsiteX79" fmla="*/ 827483 w 12191999"/>
              <a:gd name="connsiteY79" fmla="*/ 418395 h 6105653"/>
              <a:gd name="connsiteX80" fmla="*/ 956071 w 12191999"/>
              <a:gd name="connsiteY80" fmla="*/ 241040 h 6105653"/>
              <a:gd name="connsiteX81" fmla="*/ 999268 w 12191999"/>
              <a:gd name="connsiteY81" fmla="*/ 192386 h 6105653"/>
              <a:gd name="connsiteX82" fmla="*/ 1031080 w 12191999"/>
              <a:gd name="connsiteY82" fmla="*/ 197429 h 6105653"/>
              <a:gd name="connsiteX83" fmla="*/ 1048940 w 12191999"/>
              <a:gd name="connsiteY83" fmla="*/ 275930 h 6105653"/>
              <a:gd name="connsiteX84" fmla="*/ 1020365 w 12191999"/>
              <a:gd name="connsiteY84" fmla="*/ 517249 h 6105653"/>
              <a:gd name="connsiteX85" fmla="*/ 1256108 w 12191999"/>
              <a:gd name="connsiteY85" fmla="*/ 217780 h 6105653"/>
              <a:gd name="connsiteX86" fmla="*/ 1220389 w 12191999"/>
              <a:gd name="connsiteY86" fmla="*/ 441654 h 6105653"/>
              <a:gd name="connsiteX87" fmla="*/ 1313258 w 12191999"/>
              <a:gd name="connsiteY87" fmla="*/ 505619 h 6105653"/>
              <a:gd name="connsiteX88" fmla="*/ 1463277 w 12191999"/>
              <a:gd name="connsiteY88" fmla="*/ 610287 h 6105653"/>
              <a:gd name="connsiteX89" fmla="*/ 1545430 w 12191999"/>
              <a:gd name="connsiteY89" fmla="*/ 682974 h 6105653"/>
              <a:gd name="connsiteX90" fmla="*/ 1809749 w 12191999"/>
              <a:gd name="connsiteY90" fmla="*/ 712048 h 6105653"/>
              <a:gd name="connsiteX91" fmla="*/ 2099071 w 12191999"/>
              <a:gd name="connsiteY91" fmla="*/ 650992 h 6105653"/>
              <a:gd name="connsiteX92" fmla="*/ 2245518 w 12191999"/>
              <a:gd name="connsiteY92" fmla="*/ 482359 h 6105653"/>
              <a:gd name="connsiteX93" fmla="*/ 2409824 w 12191999"/>
              <a:gd name="connsiteY93" fmla="*/ 531786 h 6105653"/>
              <a:gd name="connsiteX94" fmla="*/ 2309812 w 12191999"/>
              <a:gd name="connsiteY94" fmla="*/ 889403 h 6105653"/>
              <a:gd name="connsiteX95" fmla="*/ 2699146 w 12191999"/>
              <a:gd name="connsiteY95" fmla="*/ 357339 h 6105653"/>
              <a:gd name="connsiteX96" fmla="*/ 2717006 w 12191999"/>
              <a:gd name="connsiteY96" fmla="*/ 447469 h 6105653"/>
              <a:gd name="connsiteX97" fmla="*/ 2938461 w 12191999"/>
              <a:gd name="connsiteY97" fmla="*/ 770197 h 6105653"/>
              <a:gd name="connsiteX98" fmla="*/ 2949178 w 12191999"/>
              <a:gd name="connsiteY98" fmla="*/ 787642 h 6105653"/>
              <a:gd name="connsiteX99" fmla="*/ 3088480 w 12191999"/>
              <a:gd name="connsiteY99" fmla="*/ 842883 h 6105653"/>
              <a:gd name="connsiteX100" fmla="*/ 3109911 w 12191999"/>
              <a:gd name="connsiteY100" fmla="*/ 1017331 h 6105653"/>
              <a:gd name="connsiteX101" fmla="*/ 3077765 w 12191999"/>
              <a:gd name="connsiteY101" fmla="*/ 1162704 h 6105653"/>
              <a:gd name="connsiteX102" fmla="*/ 3117055 w 12191999"/>
              <a:gd name="connsiteY102" fmla="*/ 1319707 h 6105653"/>
              <a:gd name="connsiteX103" fmla="*/ 3099196 w 12191999"/>
              <a:gd name="connsiteY103" fmla="*/ 1459264 h 6105653"/>
              <a:gd name="connsiteX104" fmla="*/ 3124198 w 12191999"/>
              <a:gd name="connsiteY104" fmla="*/ 1578470 h 6105653"/>
              <a:gd name="connsiteX105" fmla="*/ 3242071 w 12191999"/>
              <a:gd name="connsiteY105" fmla="*/ 1462171 h 6105653"/>
              <a:gd name="connsiteX106" fmla="*/ 3242071 w 12191999"/>
              <a:gd name="connsiteY106" fmla="*/ 1299354 h 6105653"/>
              <a:gd name="connsiteX107" fmla="*/ 3317080 w 12191999"/>
              <a:gd name="connsiteY107" fmla="*/ 1183056 h 6105653"/>
              <a:gd name="connsiteX108" fmla="*/ 3452811 w 12191999"/>
              <a:gd name="connsiteY108" fmla="*/ 1072572 h 6105653"/>
              <a:gd name="connsiteX109" fmla="*/ 3670696 w 12191999"/>
              <a:gd name="connsiteY109" fmla="*/ 682973 h 6105653"/>
              <a:gd name="connsiteX110" fmla="*/ 3752849 w 12191999"/>
              <a:gd name="connsiteY110" fmla="*/ 613194 h 6105653"/>
              <a:gd name="connsiteX111" fmla="*/ 3434952 w 12191999"/>
              <a:gd name="connsiteY111" fmla="*/ 1723843 h 6105653"/>
              <a:gd name="connsiteX112" fmla="*/ 3567111 w 12191999"/>
              <a:gd name="connsiteY112" fmla="*/ 1380763 h 6105653"/>
              <a:gd name="connsiteX113" fmla="*/ 3542109 w 12191999"/>
              <a:gd name="connsiteY113" fmla="*/ 1613360 h 6105653"/>
              <a:gd name="connsiteX114" fmla="*/ 3631405 w 12191999"/>
              <a:gd name="connsiteY114" fmla="*/ 1741287 h 6105653"/>
              <a:gd name="connsiteX115" fmla="*/ 3659980 w 12191999"/>
              <a:gd name="connsiteY115" fmla="*/ 1741287 h 6105653"/>
              <a:gd name="connsiteX116" fmla="*/ 3742133 w 12191999"/>
              <a:gd name="connsiteY116" fmla="*/ 1645341 h 6105653"/>
              <a:gd name="connsiteX117" fmla="*/ 3795712 w 12191999"/>
              <a:gd name="connsiteY117" fmla="*/ 1590100 h 6105653"/>
              <a:gd name="connsiteX118" fmla="*/ 3988593 w 12191999"/>
              <a:gd name="connsiteY118" fmla="*/ 1438912 h 6105653"/>
              <a:gd name="connsiteX119" fmla="*/ 4010024 w 12191999"/>
              <a:gd name="connsiteY119" fmla="*/ 1546488 h 6105653"/>
              <a:gd name="connsiteX120" fmla="*/ 4049315 w 12191999"/>
              <a:gd name="connsiteY120" fmla="*/ 1587192 h 6105653"/>
              <a:gd name="connsiteX121" fmla="*/ 4106465 w 12191999"/>
              <a:gd name="connsiteY121" fmla="*/ 1558118 h 6105653"/>
              <a:gd name="connsiteX122" fmla="*/ 4281487 w 12191999"/>
              <a:gd name="connsiteY122" fmla="*/ 1223760 h 6105653"/>
              <a:gd name="connsiteX123" fmla="*/ 4417219 w 12191999"/>
              <a:gd name="connsiteY123" fmla="*/ 1197593 h 6105653"/>
              <a:gd name="connsiteX124" fmla="*/ 4438649 w 12191999"/>
              <a:gd name="connsiteY124" fmla="*/ 1261557 h 6105653"/>
              <a:gd name="connsiteX125" fmla="*/ 4427935 w 12191999"/>
              <a:gd name="connsiteY125" fmla="*/ 1334243 h 6105653"/>
              <a:gd name="connsiteX126" fmla="*/ 4535090 w 12191999"/>
              <a:gd name="connsiteY126" fmla="*/ 1276094 h 6105653"/>
              <a:gd name="connsiteX127" fmla="*/ 4642246 w 12191999"/>
              <a:gd name="connsiteY127" fmla="*/ 1040590 h 6105653"/>
              <a:gd name="connsiteX128" fmla="*/ 4699396 w 12191999"/>
              <a:gd name="connsiteY128" fmla="*/ 996979 h 6105653"/>
              <a:gd name="connsiteX129" fmla="*/ 4727971 w 12191999"/>
              <a:gd name="connsiteY129" fmla="*/ 1055128 h 6105653"/>
              <a:gd name="connsiteX130" fmla="*/ 4738688 w 12191999"/>
              <a:gd name="connsiteY130" fmla="*/ 1098740 h 6105653"/>
              <a:gd name="connsiteX131" fmla="*/ 5185172 w 12191999"/>
              <a:gd name="connsiteY131" fmla="*/ 197429 h 6105653"/>
              <a:gd name="connsiteX132" fmla="*/ 5188744 w 12191999"/>
              <a:gd name="connsiteY132" fmla="*/ 400950 h 6105653"/>
              <a:gd name="connsiteX133" fmla="*/ 5117306 w 12191999"/>
              <a:gd name="connsiteY133" fmla="*/ 601565 h 6105653"/>
              <a:gd name="connsiteX134" fmla="*/ 5128021 w 12191999"/>
              <a:gd name="connsiteY134" fmla="*/ 813809 h 6105653"/>
              <a:gd name="connsiteX135" fmla="*/ 5092302 w 12191999"/>
              <a:gd name="connsiteY135" fmla="*/ 1014423 h 6105653"/>
              <a:gd name="connsiteX136" fmla="*/ 5092302 w 12191999"/>
              <a:gd name="connsiteY136" fmla="*/ 1188871 h 6105653"/>
              <a:gd name="connsiteX137" fmla="*/ 5145880 w 12191999"/>
              <a:gd name="connsiteY137" fmla="*/ 1026053 h 6105653"/>
              <a:gd name="connsiteX138" fmla="*/ 5235177 w 12191999"/>
              <a:gd name="connsiteY138" fmla="*/ 964997 h 6105653"/>
              <a:gd name="connsiteX139" fmla="*/ 5317331 w 12191999"/>
              <a:gd name="connsiteY139" fmla="*/ 985349 h 6105653"/>
              <a:gd name="connsiteX140" fmla="*/ 5292327 w 12191999"/>
              <a:gd name="connsiteY140" fmla="*/ 1052221 h 6105653"/>
              <a:gd name="connsiteX141" fmla="*/ 5199458 w 12191999"/>
              <a:gd name="connsiteY141" fmla="*/ 1130722 h 6105653"/>
              <a:gd name="connsiteX142" fmla="*/ 5256608 w 12191999"/>
              <a:gd name="connsiteY142" fmla="*/ 1148166 h 6105653"/>
              <a:gd name="connsiteX143" fmla="*/ 5299471 w 12191999"/>
              <a:gd name="connsiteY143" fmla="*/ 1194686 h 6105653"/>
              <a:gd name="connsiteX144" fmla="*/ 5278039 w 12191999"/>
              <a:gd name="connsiteY144" fmla="*/ 1462171 h 6105653"/>
              <a:gd name="connsiteX145" fmla="*/ 5460205 w 12191999"/>
              <a:gd name="connsiteY145" fmla="*/ 1284817 h 6105653"/>
              <a:gd name="connsiteX146" fmla="*/ 5488780 w 12191999"/>
              <a:gd name="connsiteY146" fmla="*/ 1171426 h 6105653"/>
              <a:gd name="connsiteX147" fmla="*/ 5539513 w 12191999"/>
              <a:gd name="connsiteY147" fmla="*/ 1140353 h 6105653"/>
              <a:gd name="connsiteX148" fmla="*/ 5552720 w 12191999"/>
              <a:gd name="connsiteY148" fmla="*/ 1143022 h 6105653"/>
              <a:gd name="connsiteX149" fmla="*/ 5574208 w 12191999"/>
              <a:gd name="connsiteY149" fmla="*/ 1115811 h 6105653"/>
              <a:gd name="connsiteX150" fmla="*/ 5734050 w 12191999"/>
              <a:gd name="connsiteY150" fmla="*/ 1075470 h 6105653"/>
              <a:gd name="connsiteX151" fmla="*/ 5798343 w 12191999"/>
              <a:gd name="connsiteY151" fmla="*/ 1020228 h 6105653"/>
              <a:gd name="connsiteX152" fmla="*/ 5884068 w 12191999"/>
              <a:gd name="connsiteY152" fmla="*/ 883578 h 6105653"/>
              <a:gd name="connsiteX153" fmla="*/ 6066234 w 12191999"/>
              <a:gd name="connsiteY153" fmla="*/ 645166 h 6105653"/>
              <a:gd name="connsiteX154" fmla="*/ 6109096 w 12191999"/>
              <a:gd name="connsiteY154" fmla="*/ 732391 h 6105653"/>
              <a:gd name="connsiteX155" fmla="*/ 5998368 w 12191999"/>
              <a:gd name="connsiteY155" fmla="*/ 985338 h 6105653"/>
              <a:gd name="connsiteX156" fmla="*/ 5969793 w 12191999"/>
              <a:gd name="connsiteY156" fmla="*/ 1168509 h 6105653"/>
              <a:gd name="connsiteX157" fmla="*/ 6162674 w 12191999"/>
              <a:gd name="connsiteY157" fmla="*/ 909745 h 6105653"/>
              <a:gd name="connsiteX158" fmla="*/ 6412705 w 12191999"/>
              <a:gd name="connsiteY158" fmla="*/ 659704 h 6105653"/>
              <a:gd name="connsiteX159" fmla="*/ 6366271 w 12191999"/>
              <a:gd name="connsiteY159" fmla="*/ 851596 h 6105653"/>
              <a:gd name="connsiteX160" fmla="*/ 6398418 w 12191999"/>
              <a:gd name="connsiteY160" fmla="*/ 860319 h 6105653"/>
              <a:gd name="connsiteX161" fmla="*/ 6694884 w 12191999"/>
              <a:gd name="connsiteY161" fmla="*/ 691686 h 6105653"/>
              <a:gd name="connsiteX162" fmla="*/ 6816327 w 12191999"/>
              <a:gd name="connsiteY162" fmla="*/ 610277 h 6105653"/>
              <a:gd name="connsiteX163" fmla="*/ 7177087 w 12191999"/>
              <a:gd name="connsiteY163" fmla="*/ 238123 h 6105653"/>
              <a:gd name="connsiteX164" fmla="*/ 7016353 w 12191999"/>
              <a:gd name="connsiteY164" fmla="*/ 592833 h 6105653"/>
              <a:gd name="connsiteX165" fmla="*/ 7366396 w 12191999"/>
              <a:gd name="connsiteY165" fmla="*/ 226493 h 6105653"/>
              <a:gd name="connsiteX166" fmla="*/ 7494984 w 12191999"/>
              <a:gd name="connsiteY166" fmla="*/ 49138 h 6105653"/>
              <a:gd name="connsiteX167" fmla="*/ 7538181 w 12191999"/>
              <a:gd name="connsiteY167" fmla="*/ 484 h 6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Lst>
            <a:rect l="l" t="t" r="r" b="b"/>
            <a:pathLst>
              <a:path w="12191999" h="6105653">
                <a:moveTo>
                  <a:pt x="7538181" y="484"/>
                </a:moveTo>
                <a:cubicBezTo>
                  <a:pt x="7546999" y="-833"/>
                  <a:pt x="7557492" y="439"/>
                  <a:pt x="7569993" y="5527"/>
                </a:cubicBezTo>
                <a:cubicBezTo>
                  <a:pt x="7612855" y="22971"/>
                  <a:pt x="7598567" y="54953"/>
                  <a:pt x="7587853" y="84028"/>
                </a:cubicBezTo>
                <a:cubicBezTo>
                  <a:pt x="7559278" y="153806"/>
                  <a:pt x="7559278" y="229401"/>
                  <a:pt x="7559278" y="325347"/>
                </a:cubicBezTo>
                <a:cubicBezTo>
                  <a:pt x="7695009" y="243938"/>
                  <a:pt x="7652146" y="95658"/>
                  <a:pt x="7795021" y="25878"/>
                </a:cubicBezTo>
                <a:cubicBezTo>
                  <a:pt x="7820024" y="113102"/>
                  <a:pt x="7770018" y="179974"/>
                  <a:pt x="7759302" y="249752"/>
                </a:cubicBezTo>
                <a:cubicBezTo>
                  <a:pt x="7748587" y="313717"/>
                  <a:pt x="7773590" y="328254"/>
                  <a:pt x="7852171" y="313717"/>
                </a:cubicBezTo>
                <a:cubicBezTo>
                  <a:pt x="7973615" y="290457"/>
                  <a:pt x="8034337" y="325347"/>
                  <a:pt x="8002190" y="418385"/>
                </a:cubicBezTo>
                <a:cubicBezTo>
                  <a:pt x="7970043" y="505609"/>
                  <a:pt x="8016478" y="514331"/>
                  <a:pt x="8084343" y="491072"/>
                </a:cubicBezTo>
                <a:cubicBezTo>
                  <a:pt x="8184355" y="456182"/>
                  <a:pt x="8262937" y="493979"/>
                  <a:pt x="8348662" y="520146"/>
                </a:cubicBezTo>
                <a:cubicBezTo>
                  <a:pt x="8477249" y="560851"/>
                  <a:pt x="8541543" y="543406"/>
                  <a:pt x="8637984" y="459090"/>
                </a:cubicBezTo>
                <a:cubicBezTo>
                  <a:pt x="8691561" y="409663"/>
                  <a:pt x="8737996" y="360236"/>
                  <a:pt x="8784431" y="290457"/>
                </a:cubicBezTo>
                <a:cubicBezTo>
                  <a:pt x="8809434" y="450367"/>
                  <a:pt x="8895158" y="284642"/>
                  <a:pt x="8948737" y="339884"/>
                </a:cubicBezTo>
                <a:cubicBezTo>
                  <a:pt x="8970168" y="453274"/>
                  <a:pt x="8798717" y="543406"/>
                  <a:pt x="8848725" y="697501"/>
                </a:cubicBezTo>
                <a:cubicBezTo>
                  <a:pt x="8995171" y="511424"/>
                  <a:pt x="9041606" y="302087"/>
                  <a:pt x="9238059" y="165437"/>
                </a:cubicBezTo>
                <a:cubicBezTo>
                  <a:pt x="9280921" y="197419"/>
                  <a:pt x="9238059" y="229401"/>
                  <a:pt x="9255919" y="255567"/>
                </a:cubicBezTo>
                <a:cubicBezTo>
                  <a:pt x="9266634" y="255567"/>
                  <a:pt x="9198767" y="560851"/>
                  <a:pt x="9477374" y="578295"/>
                </a:cubicBezTo>
                <a:cubicBezTo>
                  <a:pt x="9477374" y="584110"/>
                  <a:pt x="9477374" y="589925"/>
                  <a:pt x="9488091" y="595740"/>
                </a:cubicBezTo>
                <a:cubicBezTo>
                  <a:pt x="9527380" y="627722"/>
                  <a:pt x="9620249" y="598648"/>
                  <a:pt x="9627393" y="650981"/>
                </a:cubicBezTo>
                <a:cubicBezTo>
                  <a:pt x="9634537" y="709131"/>
                  <a:pt x="9666684" y="764373"/>
                  <a:pt x="9648824" y="825429"/>
                </a:cubicBezTo>
                <a:cubicBezTo>
                  <a:pt x="9634537" y="871948"/>
                  <a:pt x="9616678" y="921374"/>
                  <a:pt x="9616678" y="970802"/>
                </a:cubicBezTo>
                <a:cubicBezTo>
                  <a:pt x="9616678" y="1023136"/>
                  <a:pt x="9495233" y="1095822"/>
                  <a:pt x="9655968" y="1127805"/>
                </a:cubicBezTo>
                <a:cubicBezTo>
                  <a:pt x="9663111" y="1127805"/>
                  <a:pt x="9645252" y="1217935"/>
                  <a:pt x="9638109" y="1267362"/>
                </a:cubicBezTo>
                <a:cubicBezTo>
                  <a:pt x="9630965" y="1308066"/>
                  <a:pt x="9598818" y="1357494"/>
                  <a:pt x="9663111" y="1386568"/>
                </a:cubicBezTo>
                <a:cubicBezTo>
                  <a:pt x="9702403" y="1401105"/>
                  <a:pt x="9773840" y="1331326"/>
                  <a:pt x="9780984" y="1270269"/>
                </a:cubicBezTo>
                <a:cubicBezTo>
                  <a:pt x="9788127" y="1215028"/>
                  <a:pt x="9795271" y="1159787"/>
                  <a:pt x="9780984" y="1107452"/>
                </a:cubicBezTo>
                <a:cubicBezTo>
                  <a:pt x="9763125" y="1043488"/>
                  <a:pt x="9791699" y="1008598"/>
                  <a:pt x="9855993" y="991154"/>
                </a:cubicBezTo>
                <a:cubicBezTo>
                  <a:pt x="9923858" y="970802"/>
                  <a:pt x="9959577" y="933005"/>
                  <a:pt x="9991724" y="880670"/>
                </a:cubicBezTo>
                <a:cubicBezTo>
                  <a:pt x="10070305" y="752742"/>
                  <a:pt x="10163174" y="630630"/>
                  <a:pt x="10209609" y="491071"/>
                </a:cubicBezTo>
                <a:cubicBezTo>
                  <a:pt x="10216753" y="464905"/>
                  <a:pt x="10231040" y="432923"/>
                  <a:pt x="10291762" y="421292"/>
                </a:cubicBezTo>
                <a:cubicBezTo>
                  <a:pt x="10198893" y="799262"/>
                  <a:pt x="9959577" y="1142341"/>
                  <a:pt x="9973865" y="1531941"/>
                </a:cubicBezTo>
                <a:cubicBezTo>
                  <a:pt x="10048874" y="1427272"/>
                  <a:pt x="10052446" y="1302252"/>
                  <a:pt x="10106024" y="1188861"/>
                </a:cubicBezTo>
                <a:cubicBezTo>
                  <a:pt x="10145315" y="1270269"/>
                  <a:pt x="10102453" y="1345863"/>
                  <a:pt x="10081022" y="1421458"/>
                </a:cubicBezTo>
                <a:cubicBezTo>
                  <a:pt x="10063162" y="1485421"/>
                  <a:pt x="10059590" y="1543570"/>
                  <a:pt x="10170318" y="1549385"/>
                </a:cubicBezTo>
                <a:cubicBezTo>
                  <a:pt x="10181034" y="1549385"/>
                  <a:pt x="10188178" y="1549385"/>
                  <a:pt x="10198893" y="1549385"/>
                </a:cubicBezTo>
                <a:cubicBezTo>
                  <a:pt x="10245327" y="1526126"/>
                  <a:pt x="10266759" y="1494144"/>
                  <a:pt x="10281046" y="1453439"/>
                </a:cubicBezTo>
                <a:cubicBezTo>
                  <a:pt x="10288190" y="1430180"/>
                  <a:pt x="10302477" y="1398198"/>
                  <a:pt x="10334625" y="1398198"/>
                </a:cubicBezTo>
                <a:cubicBezTo>
                  <a:pt x="10456068" y="1401105"/>
                  <a:pt x="10491787" y="1322604"/>
                  <a:pt x="10527506" y="1247010"/>
                </a:cubicBezTo>
                <a:cubicBezTo>
                  <a:pt x="10588228" y="1287714"/>
                  <a:pt x="10545365" y="1322604"/>
                  <a:pt x="10548937" y="1354586"/>
                </a:cubicBezTo>
                <a:cubicBezTo>
                  <a:pt x="10552509" y="1374938"/>
                  <a:pt x="10556080" y="1395290"/>
                  <a:pt x="10588228" y="1395290"/>
                </a:cubicBezTo>
                <a:cubicBezTo>
                  <a:pt x="10613230" y="1395290"/>
                  <a:pt x="10645378" y="1386568"/>
                  <a:pt x="10645378" y="1366216"/>
                </a:cubicBezTo>
                <a:cubicBezTo>
                  <a:pt x="10648949" y="1238288"/>
                  <a:pt x="10820400" y="1165601"/>
                  <a:pt x="10820400" y="1031858"/>
                </a:cubicBezTo>
                <a:cubicBezTo>
                  <a:pt x="10820400" y="950449"/>
                  <a:pt x="10916840" y="1072563"/>
                  <a:pt x="10956131" y="1005691"/>
                </a:cubicBezTo>
                <a:cubicBezTo>
                  <a:pt x="10966847" y="991154"/>
                  <a:pt x="10981133" y="1046395"/>
                  <a:pt x="10977562" y="1069655"/>
                </a:cubicBezTo>
                <a:cubicBezTo>
                  <a:pt x="10973991" y="1092915"/>
                  <a:pt x="10948987" y="1113267"/>
                  <a:pt x="10966847" y="1142341"/>
                </a:cubicBezTo>
                <a:cubicBezTo>
                  <a:pt x="11031140" y="1156879"/>
                  <a:pt x="11056143" y="1119081"/>
                  <a:pt x="11074003" y="1084192"/>
                </a:cubicBezTo>
                <a:cubicBezTo>
                  <a:pt x="11116865" y="1008598"/>
                  <a:pt x="11166871" y="933005"/>
                  <a:pt x="11181159" y="848688"/>
                </a:cubicBezTo>
                <a:cubicBezTo>
                  <a:pt x="11184730" y="819614"/>
                  <a:pt x="11202590" y="802169"/>
                  <a:pt x="11238309" y="805077"/>
                </a:cubicBezTo>
                <a:cubicBezTo>
                  <a:pt x="11284744" y="810891"/>
                  <a:pt x="11270456" y="839966"/>
                  <a:pt x="11266884" y="863226"/>
                </a:cubicBezTo>
                <a:cubicBezTo>
                  <a:pt x="11263312" y="877763"/>
                  <a:pt x="11252596" y="892300"/>
                  <a:pt x="11277600" y="906838"/>
                </a:cubicBezTo>
                <a:cubicBezTo>
                  <a:pt x="11531203" y="566666"/>
                  <a:pt x="11516915" y="386403"/>
                  <a:pt x="11724084" y="5527"/>
                </a:cubicBezTo>
                <a:cubicBezTo>
                  <a:pt x="11763375" y="89842"/>
                  <a:pt x="11734800" y="150899"/>
                  <a:pt x="11727656" y="209048"/>
                </a:cubicBezTo>
                <a:cubicBezTo>
                  <a:pt x="11709796" y="354421"/>
                  <a:pt x="11677649" y="264290"/>
                  <a:pt x="11656218" y="409663"/>
                </a:cubicBezTo>
                <a:cubicBezTo>
                  <a:pt x="11645503" y="479442"/>
                  <a:pt x="11609784" y="543406"/>
                  <a:pt x="11666934" y="621907"/>
                </a:cubicBezTo>
                <a:cubicBezTo>
                  <a:pt x="11706225" y="674241"/>
                  <a:pt x="11663362" y="758557"/>
                  <a:pt x="11631215" y="822521"/>
                </a:cubicBezTo>
                <a:cubicBezTo>
                  <a:pt x="11602640" y="874856"/>
                  <a:pt x="11595497" y="927190"/>
                  <a:pt x="11631215" y="996969"/>
                </a:cubicBezTo>
                <a:cubicBezTo>
                  <a:pt x="11652646" y="933005"/>
                  <a:pt x="11670505" y="883578"/>
                  <a:pt x="11684793" y="834151"/>
                </a:cubicBezTo>
                <a:cubicBezTo>
                  <a:pt x="11695509" y="793447"/>
                  <a:pt x="11720512" y="770187"/>
                  <a:pt x="11774090" y="773095"/>
                </a:cubicBezTo>
                <a:cubicBezTo>
                  <a:pt x="11802665" y="773095"/>
                  <a:pt x="11841956" y="764373"/>
                  <a:pt x="11856243" y="793447"/>
                </a:cubicBezTo>
                <a:cubicBezTo>
                  <a:pt x="11870531" y="816706"/>
                  <a:pt x="11856243" y="848688"/>
                  <a:pt x="11831240" y="860319"/>
                </a:cubicBezTo>
                <a:cubicBezTo>
                  <a:pt x="11784806" y="874856"/>
                  <a:pt x="11741944" y="889393"/>
                  <a:pt x="11738371" y="938820"/>
                </a:cubicBezTo>
                <a:cubicBezTo>
                  <a:pt x="11731228" y="1005691"/>
                  <a:pt x="11759802" y="967894"/>
                  <a:pt x="11795521" y="956264"/>
                </a:cubicBezTo>
                <a:cubicBezTo>
                  <a:pt x="11834812" y="944634"/>
                  <a:pt x="11845527" y="979524"/>
                  <a:pt x="11838384" y="1002784"/>
                </a:cubicBezTo>
                <a:cubicBezTo>
                  <a:pt x="11806237" y="1090007"/>
                  <a:pt x="11863387" y="1180138"/>
                  <a:pt x="11816952" y="1270269"/>
                </a:cubicBezTo>
                <a:cubicBezTo>
                  <a:pt x="11931252" y="1247010"/>
                  <a:pt x="11981259" y="1197583"/>
                  <a:pt x="11999118" y="1092915"/>
                </a:cubicBezTo>
                <a:cubicBezTo>
                  <a:pt x="12002690" y="1055118"/>
                  <a:pt x="11995547" y="1014413"/>
                  <a:pt x="12027693" y="979524"/>
                </a:cubicBezTo>
                <a:cubicBezTo>
                  <a:pt x="12045553" y="959172"/>
                  <a:pt x="12066984" y="938820"/>
                  <a:pt x="12102703" y="953357"/>
                </a:cubicBezTo>
                <a:cubicBezTo>
                  <a:pt x="12127705" y="962080"/>
                  <a:pt x="12127705" y="985338"/>
                  <a:pt x="12120562" y="1005691"/>
                </a:cubicBezTo>
                <a:cubicBezTo>
                  <a:pt x="12081272" y="1090007"/>
                  <a:pt x="12070555" y="1180138"/>
                  <a:pt x="12056268" y="1267362"/>
                </a:cubicBezTo>
                <a:cubicBezTo>
                  <a:pt x="12052697" y="1281899"/>
                  <a:pt x="12045553" y="1296437"/>
                  <a:pt x="12081272" y="1310974"/>
                </a:cubicBezTo>
                <a:cubicBezTo>
                  <a:pt x="12113418" y="1209213"/>
                  <a:pt x="12156280" y="1110359"/>
                  <a:pt x="12191999" y="1008598"/>
                </a:cubicBezTo>
                <a:lnTo>
                  <a:pt x="12191999" y="6105653"/>
                </a:lnTo>
                <a:lnTo>
                  <a:pt x="0" y="6105653"/>
                </a:lnTo>
                <a:lnTo>
                  <a:pt x="0" y="927116"/>
                </a:lnTo>
                <a:lnTo>
                  <a:pt x="61930" y="902578"/>
                </a:lnTo>
                <a:cubicBezTo>
                  <a:pt x="91454" y="894128"/>
                  <a:pt x="122931" y="887949"/>
                  <a:pt x="155971" y="883588"/>
                </a:cubicBezTo>
                <a:cubicBezTo>
                  <a:pt x="223837" y="877773"/>
                  <a:pt x="245268" y="839976"/>
                  <a:pt x="277414" y="802179"/>
                </a:cubicBezTo>
                <a:cubicBezTo>
                  <a:pt x="388143" y="674251"/>
                  <a:pt x="488155" y="537601"/>
                  <a:pt x="638174" y="430025"/>
                </a:cubicBezTo>
                <a:cubicBezTo>
                  <a:pt x="620315" y="555046"/>
                  <a:pt x="520302" y="653899"/>
                  <a:pt x="477440" y="784735"/>
                </a:cubicBezTo>
                <a:cubicBezTo>
                  <a:pt x="641746" y="680066"/>
                  <a:pt x="727471" y="543415"/>
                  <a:pt x="827483" y="418395"/>
                </a:cubicBezTo>
                <a:cubicBezTo>
                  <a:pt x="873917" y="360246"/>
                  <a:pt x="931068" y="307912"/>
                  <a:pt x="956071" y="241040"/>
                </a:cubicBezTo>
                <a:cubicBezTo>
                  <a:pt x="961429" y="223595"/>
                  <a:pt x="972814" y="196338"/>
                  <a:pt x="999268" y="192386"/>
                </a:cubicBezTo>
                <a:cubicBezTo>
                  <a:pt x="1008086" y="191069"/>
                  <a:pt x="1018579" y="192341"/>
                  <a:pt x="1031080" y="197429"/>
                </a:cubicBezTo>
                <a:cubicBezTo>
                  <a:pt x="1073942" y="214873"/>
                  <a:pt x="1059654" y="246855"/>
                  <a:pt x="1048940" y="275930"/>
                </a:cubicBezTo>
                <a:cubicBezTo>
                  <a:pt x="1020365" y="345708"/>
                  <a:pt x="1020365" y="421303"/>
                  <a:pt x="1020365" y="517249"/>
                </a:cubicBezTo>
                <a:cubicBezTo>
                  <a:pt x="1156096" y="435840"/>
                  <a:pt x="1113233" y="287560"/>
                  <a:pt x="1256108" y="217780"/>
                </a:cubicBezTo>
                <a:cubicBezTo>
                  <a:pt x="1281111" y="305004"/>
                  <a:pt x="1231105" y="371876"/>
                  <a:pt x="1220389" y="441654"/>
                </a:cubicBezTo>
                <a:cubicBezTo>
                  <a:pt x="1209674" y="505619"/>
                  <a:pt x="1234677" y="520156"/>
                  <a:pt x="1313258" y="505619"/>
                </a:cubicBezTo>
                <a:cubicBezTo>
                  <a:pt x="1434702" y="482359"/>
                  <a:pt x="1495424" y="517249"/>
                  <a:pt x="1463277" y="610287"/>
                </a:cubicBezTo>
                <a:cubicBezTo>
                  <a:pt x="1431130" y="697511"/>
                  <a:pt x="1477565" y="706233"/>
                  <a:pt x="1545430" y="682974"/>
                </a:cubicBezTo>
                <a:cubicBezTo>
                  <a:pt x="1645442" y="648084"/>
                  <a:pt x="1724024" y="685881"/>
                  <a:pt x="1809749" y="712048"/>
                </a:cubicBezTo>
                <a:cubicBezTo>
                  <a:pt x="1938336" y="752753"/>
                  <a:pt x="2002630" y="735308"/>
                  <a:pt x="2099071" y="650992"/>
                </a:cubicBezTo>
                <a:cubicBezTo>
                  <a:pt x="2152648" y="601565"/>
                  <a:pt x="2199083" y="552138"/>
                  <a:pt x="2245518" y="482359"/>
                </a:cubicBezTo>
                <a:cubicBezTo>
                  <a:pt x="2270521" y="642269"/>
                  <a:pt x="2356245" y="476544"/>
                  <a:pt x="2409824" y="531786"/>
                </a:cubicBezTo>
                <a:cubicBezTo>
                  <a:pt x="2431255" y="645176"/>
                  <a:pt x="2259804" y="735308"/>
                  <a:pt x="2309812" y="889403"/>
                </a:cubicBezTo>
                <a:cubicBezTo>
                  <a:pt x="2456258" y="703326"/>
                  <a:pt x="2502693" y="493989"/>
                  <a:pt x="2699146" y="357339"/>
                </a:cubicBezTo>
                <a:cubicBezTo>
                  <a:pt x="2742008" y="389321"/>
                  <a:pt x="2699146" y="421303"/>
                  <a:pt x="2717006" y="447469"/>
                </a:cubicBezTo>
                <a:cubicBezTo>
                  <a:pt x="2727721" y="447469"/>
                  <a:pt x="2659854" y="752753"/>
                  <a:pt x="2938461" y="770197"/>
                </a:cubicBezTo>
                <a:cubicBezTo>
                  <a:pt x="2938461" y="776012"/>
                  <a:pt x="2938461" y="781827"/>
                  <a:pt x="2949178" y="787642"/>
                </a:cubicBezTo>
                <a:cubicBezTo>
                  <a:pt x="2988467" y="819624"/>
                  <a:pt x="3081336" y="790550"/>
                  <a:pt x="3088480" y="842883"/>
                </a:cubicBezTo>
                <a:cubicBezTo>
                  <a:pt x="3095624" y="901033"/>
                  <a:pt x="3127771" y="956275"/>
                  <a:pt x="3109911" y="1017331"/>
                </a:cubicBezTo>
                <a:cubicBezTo>
                  <a:pt x="3095624" y="1063850"/>
                  <a:pt x="3077765" y="1113276"/>
                  <a:pt x="3077765" y="1162704"/>
                </a:cubicBezTo>
                <a:cubicBezTo>
                  <a:pt x="3077765" y="1215038"/>
                  <a:pt x="2956320" y="1287724"/>
                  <a:pt x="3117055" y="1319707"/>
                </a:cubicBezTo>
                <a:cubicBezTo>
                  <a:pt x="3124198" y="1319707"/>
                  <a:pt x="3106339" y="1409837"/>
                  <a:pt x="3099196" y="1459264"/>
                </a:cubicBezTo>
                <a:cubicBezTo>
                  <a:pt x="3092052" y="1499968"/>
                  <a:pt x="3059905" y="1549396"/>
                  <a:pt x="3124198" y="1578470"/>
                </a:cubicBezTo>
                <a:cubicBezTo>
                  <a:pt x="3163490" y="1593007"/>
                  <a:pt x="3234927" y="1523228"/>
                  <a:pt x="3242071" y="1462171"/>
                </a:cubicBezTo>
                <a:cubicBezTo>
                  <a:pt x="3249214" y="1406930"/>
                  <a:pt x="3256358" y="1351689"/>
                  <a:pt x="3242071" y="1299354"/>
                </a:cubicBezTo>
                <a:cubicBezTo>
                  <a:pt x="3224212" y="1235390"/>
                  <a:pt x="3252786" y="1200500"/>
                  <a:pt x="3317080" y="1183056"/>
                </a:cubicBezTo>
                <a:cubicBezTo>
                  <a:pt x="3384945" y="1162704"/>
                  <a:pt x="3420664" y="1124907"/>
                  <a:pt x="3452811" y="1072572"/>
                </a:cubicBezTo>
                <a:cubicBezTo>
                  <a:pt x="3531392" y="944644"/>
                  <a:pt x="3624261" y="822532"/>
                  <a:pt x="3670696" y="682973"/>
                </a:cubicBezTo>
                <a:cubicBezTo>
                  <a:pt x="3677840" y="656807"/>
                  <a:pt x="3692127" y="624825"/>
                  <a:pt x="3752849" y="613194"/>
                </a:cubicBezTo>
                <a:cubicBezTo>
                  <a:pt x="3659980" y="991164"/>
                  <a:pt x="3420664" y="1334243"/>
                  <a:pt x="3434952" y="1723843"/>
                </a:cubicBezTo>
                <a:cubicBezTo>
                  <a:pt x="3509961" y="1619174"/>
                  <a:pt x="3513533" y="1494154"/>
                  <a:pt x="3567111" y="1380763"/>
                </a:cubicBezTo>
                <a:cubicBezTo>
                  <a:pt x="3606402" y="1462171"/>
                  <a:pt x="3563540" y="1537765"/>
                  <a:pt x="3542109" y="1613360"/>
                </a:cubicBezTo>
                <a:cubicBezTo>
                  <a:pt x="3524249" y="1677323"/>
                  <a:pt x="3520677" y="1735472"/>
                  <a:pt x="3631405" y="1741287"/>
                </a:cubicBezTo>
                <a:cubicBezTo>
                  <a:pt x="3642121" y="1741287"/>
                  <a:pt x="3649265" y="1741287"/>
                  <a:pt x="3659980" y="1741287"/>
                </a:cubicBezTo>
                <a:cubicBezTo>
                  <a:pt x="3706414" y="1718028"/>
                  <a:pt x="3727846" y="1686046"/>
                  <a:pt x="3742133" y="1645341"/>
                </a:cubicBezTo>
                <a:cubicBezTo>
                  <a:pt x="3749277" y="1622082"/>
                  <a:pt x="3763564" y="1590100"/>
                  <a:pt x="3795712" y="1590100"/>
                </a:cubicBezTo>
                <a:cubicBezTo>
                  <a:pt x="3917155" y="1593007"/>
                  <a:pt x="3952874" y="1514506"/>
                  <a:pt x="3988593" y="1438912"/>
                </a:cubicBezTo>
                <a:cubicBezTo>
                  <a:pt x="4049315" y="1479616"/>
                  <a:pt x="4006452" y="1514506"/>
                  <a:pt x="4010024" y="1546488"/>
                </a:cubicBezTo>
                <a:cubicBezTo>
                  <a:pt x="4013596" y="1566840"/>
                  <a:pt x="4017167" y="1587192"/>
                  <a:pt x="4049315" y="1587192"/>
                </a:cubicBezTo>
                <a:cubicBezTo>
                  <a:pt x="4074317" y="1587192"/>
                  <a:pt x="4106465" y="1578470"/>
                  <a:pt x="4106465" y="1558118"/>
                </a:cubicBezTo>
                <a:cubicBezTo>
                  <a:pt x="4110036" y="1430190"/>
                  <a:pt x="4281487" y="1357503"/>
                  <a:pt x="4281487" y="1223760"/>
                </a:cubicBezTo>
                <a:cubicBezTo>
                  <a:pt x="4281487" y="1142351"/>
                  <a:pt x="4377927" y="1264465"/>
                  <a:pt x="4417219" y="1197593"/>
                </a:cubicBezTo>
                <a:cubicBezTo>
                  <a:pt x="4427935" y="1183056"/>
                  <a:pt x="4442220" y="1238297"/>
                  <a:pt x="4438649" y="1261557"/>
                </a:cubicBezTo>
                <a:cubicBezTo>
                  <a:pt x="4435078" y="1284817"/>
                  <a:pt x="4410074" y="1305169"/>
                  <a:pt x="4427935" y="1334243"/>
                </a:cubicBezTo>
                <a:cubicBezTo>
                  <a:pt x="4492228" y="1348781"/>
                  <a:pt x="4517230" y="1310983"/>
                  <a:pt x="4535090" y="1276094"/>
                </a:cubicBezTo>
                <a:cubicBezTo>
                  <a:pt x="4577952" y="1200500"/>
                  <a:pt x="4627958" y="1124907"/>
                  <a:pt x="4642246" y="1040590"/>
                </a:cubicBezTo>
                <a:cubicBezTo>
                  <a:pt x="4645817" y="1011516"/>
                  <a:pt x="4663677" y="994071"/>
                  <a:pt x="4699396" y="996979"/>
                </a:cubicBezTo>
                <a:cubicBezTo>
                  <a:pt x="4745832" y="1002793"/>
                  <a:pt x="4731544" y="1031868"/>
                  <a:pt x="4727971" y="1055128"/>
                </a:cubicBezTo>
                <a:cubicBezTo>
                  <a:pt x="4724399" y="1069665"/>
                  <a:pt x="4713683" y="1084202"/>
                  <a:pt x="4738688" y="1098740"/>
                </a:cubicBezTo>
                <a:cubicBezTo>
                  <a:pt x="4992291" y="758568"/>
                  <a:pt x="4978002" y="578305"/>
                  <a:pt x="5185172" y="197429"/>
                </a:cubicBezTo>
                <a:cubicBezTo>
                  <a:pt x="5224462" y="281744"/>
                  <a:pt x="5195887" y="342801"/>
                  <a:pt x="5188744" y="400950"/>
                </a:cubicBezTo>
                <a:cubicBezTo>
                  <a:pt x="5170883" y="546323"/>
                  <a:pt x="5138736" y="456192"/>
                  <a:pt x="5117306" y="601565"/>
                </a:cubicBezTo>
                <a:cubicBezTo>
                  <a:pt x="5106590" y="671344"/>
                  <a:pt x="5070871" y="735308"/>
                  <a:pt x="5128021" y="813809"/>
                </a:cubicBezTo>
                <a:cubicBezTo>
                  <a:pt x="5167312" y="866143"/>
                  <a:pt x="5124450" y="950459"/>
                  <a:pt x="5092302" y="1014423"/>
                </a:cubicBezTo>
                <a:cubicBezTo>
                  <a:pt x="5063727" y="1066758"/>
                  <a:pt x="5056585" y="1119092"/>
                  <a:pt x="5092302" y="1188871"/>
                </a:cubicBezTo>
                <a:cubicBezTo>
                  <a:pt x="5113734" y="1124907"/>
                  <a:pt x="5131592" y="1075480"/>
                  <a:pt x="5145880" y="1026053"/>
                </a:cubicBezTo>
                <a:cubicBezTo>
                  <a:pt x="5156596" y="985349"/>
                  <a:pt x="5181600" y="962089"/>
                  <a:pt x="5235177" y="964997"/>
                </a:cubicBezTo>
                <a:cubicBezTo>
                  <a:pt x="5263752" y="964997"/>
                  <a:pt x="5303044" y="956275"/>
                  <a:pt x="5317331" y="985349"/>
                </a:cubicBezTo>
                <a:cubicBezTo>
                  <a:pt x="5331618" y="1008608"/>
                  <a:pt x="5317331" y="1040590"/>
                  <a:pt x="5292327" y="1052221"/>
                </a:cubicBezTo>
                <a:cubicBezTo>
                  <a:pt x="5245894" y="1066758"/>
                  <a:pt x="5203031" y="1081295"/>
                  <a:pt x="5199458" y="1130722"/>
                </a:cubicBezTo>
                <a:cubicBezTo>
                  <a:pt x="5192315" y="1197593"/>
                  <a:pt x="5220889" y="1159796"/>
                  <a:pt x="5256608" y="1148166"/>
                </a:cubicBezTo>
                <a:cubicBezTo>
                  <a:pt x="5295899" y="1136536"/>
                  <a:pt x="5306616" y="1171426"/>
                  <a:pt x="5299471" y="1194686"/>
                </a:cubicBezTo>
                <a:cubicBezTo>
                  <a:pt x="5267324" y="1281909"/>
                  <a:pt x="5324474" y="1372040"/>
                  <a:pt x="5278039" y="1462171"/>
                </a:cubicBezTo>
                <a:cubicBezTo>
                  <a:pt x="5392339" y="1438912"/>
                  <a:pt x="5442347" y="1389485"/>
                  <a:pt x="5460205" y="1284817"/>
                </a:cubicBezTo>
                <a:cubicBezTo>
                  <a:pt x="5463777" y="1247020"/>
                  <a:pt x="5456634" y="1206315"/>
                  <a:pt x="5488780" y="1171426"/>
                </a:cubicBezTo>
                <a:cubicBezTo>
                  <a:pt x="5502175" y="1156162"/>
                  <a:pt x="5517579" y="1140898"/>
                  <a:pt x="5539513" y="1140353"/>
                </a:cubicBezTo>
                <a:lnTo>
                  <a:pt x="5552720" y="1143022"/>
                </a:lnTo>
                <a:lnTo>
                  <a:pt x="5574208" y="1115811"/>
                </a:lnTo>
                <a:cubicBezTo>
                  <a:pt x="5609034" y="1085646"/>
                  <a:pt x="5659040" y="1068202"/>
                  <a:pt x="5734050" y="1075470"/>
                </a:cubicBezTo>
                <a:cubicBezTo>
                  <a:pt x="5776912" y="1078377"/>
                  <a:pt x="5809058" y="1055118"/>
                  <a:pt x="5798343" y="1020228"/>
                </a:cubicBezTo>
                <a:cubicBezTo>
                  <a:pt x="5776912" y="953357"/>
                  <a:pt x="5837634" y="921375"/>
                  <a:pt x="5884068" y="883578"/>
                </a:cubicBezTo>
                <a:cubicBezTo>
                  <a:pt x="5966221" y="816706"/>
                  <a:pt x="6051947" y="752742"/>
                  <a:pt x="6066234" y="645166"/>
                </a:cubicBezTo>
                <a:cubicBezTo>
                  <a:pt x="6130528" y="665519"/>
                  <a:pt x="6123384" y="700408"/>
                  <a:pt x="6109096" y="732391"/>
                </a:cubicBezTo>
                <a:cubicBezTo>
                  <a:pt x="6073377" y="816706"/>
                  <a:pt x="6034087" y="901023"/>
                  <a:pt x="5998368" y="985338"/>
                </a:cubicBezTo>
                <a:cubicBezTo>
                  <a:pt x="5976937" y="1040581"/>
                  <a:pt x="5944790" y="1095822"/>
                  <a:pt x="5969793" y="1168509"/>
                </a:cubicBezTo>
                <a:cubicBezTo>
                  <a:pt x="6098380" y="1104545"/>
                  <a:pt x="6123384" y="996969"/>
                  <a:pt x="6162674" y="909745"/>
                </a:cubicBezTo>
                <a:cubicBezTo>
                  <a:pt x="6212681" y="802169"/>
                  <a:pt x="6305549" y="738205"/>
                  <a:pt x="6412705" y="659704"/>
                </a:cubicBezTo>
                <a:cubicBezTo>
                  <a:pt x="6441280" y="738205"/>
                  <a:pt x="6362699" y="787632"/>
                  <a:pt x="6366271" y="851596"/>
                </a:cubicBezTo>
                <a:cubicBezTo>
                  <a:pt x="6376987" y="854503"/>
                  <a:pt x="6398418" y="860319"/>
                  <a:pt x="6398418" y="860319"/>
                </a:cubicBezTo>
                <a:cubicBezTo>
                  <a:pt x="6455568" y="755650"/>
                  <a:pt x="6562724" y="709131"/>
                  <a:pt x="6694884" y="691686"/>
                </a:cubicBezTo>
                <a:cubicBezTo>
                  <a:pt x="6762750" y="685871"/>
                  <a:pt x="6784181" y="648074"/>
                  <a:pt x="6816327" y="610277"/>
                </a:cubicBezTo>
                <a:cubicBezTo>
                  <a:pt x="6927056" y="482349"/>
                  <a:pt x="7027068" y="345699"/>
                  <a:pt x="7177087" y="238123"/>
                </a:cubicBezTo>
                <a:cubicBezTo>
                  <a:pt x="7159228" y="363144"/>
                  <a:pt x="7059215" y="461997"/>
                  <a:pt x="7016353" y="592833"/>
                </a:cubicBezTo>
                <a:cubicBezTo>
                  <a:pt x="7180659" y="488164"/>
                  <a:pt x="7266384" y="351513"/>
                  <a:pt x="7366396" y="226493"/>
                </a:cubicBezTo>
                <a:cubicBezTo>
                  <a:pt x="7412830" y="168344"/>
                  <a:pt x="7469981" y="116010"/>
                  <a:pt x="7494984" y="49138"/>
                </a:cubicBezTo>
                <a:cubicBezTo>
                  <a:pt x="7500342" y="31693"/>
                  <a:pt x="7511727" y="4436"/>
                  <a:pt x="7538181" y="484"/>
                </a:cubicBezTo>
                <a:close/>
              </a:path>
            </a:pathLst>
          </a:custGeom>
          <a:solidFill>
            <a:srgbClr val="D56A17">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el 1">
            <a:extLst>
              <a:ext uri="{FF2B5EF4-FFF2-40B4-BE49-F238E27FC236}">
                <a16:creationId xmlns:a16="http://schemas.microsoft.com/office/drawing/2014/main" id="{3400FAB4-3C7A-5816-43A9-BD55E10D0465}"/>
              </a:ext>
            </a:extLst>
          </p:cNvPr>
          <p:cNvSpPr>
            <a:spLocks noGrp="1"/>
          </p:cNvSpPr>
          <p:nvPr>
            <p:ph type="title"/>
          </p:nvPr>
        </p:nvSpPr>
        <p:spPr>
          <a:xfrm>
            <a:off x="838200" y="365127"/>
            <a:ext cx="10515600" cy="1325563"/>
          </a:xfrm>
        </p:spPr>
        <p:txBody>
          <a:bodyPr>
            <a:normAutofit/>
          </a:bodyPr>
          <a:lstStyle/>
          <a:p>
            <a:r>
              <a:rPr lang="de-DE" sz="2800" b="1">
                <a:latin typeface="poppins" panose="00000500000000000000" pitchFamily="2" charset="0"/>
              </a:rPr>
              <a:t>Für wen eignet sich die Dämmung zwischen den Sparren?</a:t>
            </a:r>
            <a:br>
              <a:rPr lang="de-DE" sz="2800" b="1">
                <a:latin typeface="poppins" panose="00000500000000000000" pitchFamily="2" charset="0"/>
              </a:rPr>
            </a:br>
            <a:endParaRPr lang="de-DE" sz="2800"/>
          </a:p>
        </p:txBody>
      </p:sp>
      <p:graphicFrame>
        <p:nvGraphicFramePr>
          <p:cNvPr id="5" name="Inhaltsplatzhalter 2">
            <a:extLst>
              <a:ext uri="{FF2B5EF4-FFF2-40B4-BE49-F238E27FC236}">
                <a16:creationId xmlns:a16="http://schemas.microsoft.com/office/drawing/2014/main" id="{060E307D-2D40-0406-8ACE-B1AEC3A72DFD}"/>
              </a:ext>
            </a:extLst>
          </p:cNvPr>
          <p:cNvGraphicFramePr>
            <a:graphicFrameLocks noGrp="1"/>
          </p:cNvGraphicFramePr>
          <p:nvPr>
            <p:ph idx="1"/>
            <p:extLst>
              <p:ext uri="{D42A27DB-BD31-4B8C-83A1-F6EECF244321}">
                <p14:modId xmlns:p14="http://schemas.microsoft.com/office/powerpoint/2010/main" val="1747583158"/>
              </p:ext>
            </p:extLst>
          </p:nvPr>
        </p:nvGraphicFramePr>
        <p:xfrm>
          <a:off x="838200" y="2011365"/>
          <a:ext cx="10515600" cy="41608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34820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9476D97-179D-43E4-BC21-A8BB8D6484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44F1D9C8-3209-401A-B0EF-676100854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711" y="-10199"/>
            <a:ext cx="4316879" cy="6366549"/>
          </a:xfrm>
          <a:custGeom>
            <a:avLst/>
            <a:gdLst>
              <a:gd name="connsiteX0" fmla="*/ 6798 w 4316879"/>
              <a:gd name="connsiteY0" fmla="*/ 0 h 6366549"/>
              <a:gd name="connsiteX1" fmla="*/ 4316879 w 4316879"/>
              <a:gd name="connsiteY1" fmla="*/ 0 h 6366549"/>
              <a:gd name="connsiteX2" fmla="*/ 3891991 w 4316879"/>
              <a:gd name="connsiteY2" fmla="*/ 2600327 h 6366549"/>
              <a:gd name="connsiteX3" fmla="*/ 3222363 w 4316879"/>
              <a:gd name="connsiteY3" fmla="*/ 4700982 h 6366549"/>
              <a:gd name="connsiteX4" fmla="*/ 3205370 w 4316879"/>
              <a:gd name="connsiteY4" fmla="*/ 4340675 h 6366549"/>
              <a:gd name="connsiteX5" fmla="*/ 3042212 w 4316879"/>
              <a:gd name="connsiteY5" fmla="*/ 5013701 h 6366549"/>
              <a:gd name="connsiteX6" fmla="*/ 2926642 w 4316879"/>
              <a:gd name="connsiteY6" fmla="*/ 4904929 h 6366549"/>
              <a:gd name="connsiteX7" fmla="*/ 2627520 w 4316879"/>
              <a:gd name="connsiteY7" fmla="*/ 5829489 h 6366549"/>
              <a:gd name="connsiteX8" fmla="*/ 2647914 w 4316879"/>
              <a:gd name="connsiteY8" fmla="*/ 5044291 h 6366549"/>
              <a:gd name="connsiteX9" fmla="*/ 2556136 w 4316879"/>
              <a:gd name="connsiteY9" fmla="*/ 5183656 h 6366549"/>
              <a:gd name="connsiteX10" fmla="*/ 2413373 w 4316879"/>
              <a:gd name="connsiteY10" fmla="*/ 5251639 h 6366549"/>
              <a:gd name="connsiteX11" fmla="*/ 2284207 w 4316879"/>
              <a:gd name="connsiteY11" fmla="*/ 5329817 h 6366549"/>
              <a:gd name="connsiteX12" fmla="*/ 1842322 w 4316879"/>
              <a:gd name="connsiteY12" fmla="*/ 5975649 h 6366549"/>
              <a:gd name="connsiteX13" fmla="*/ 1638375 w 4316879"/>
              <a:gd name="connsiteY13" fmla="*/ 6366549 h 6366549"/>
              <a:gd name="connsiteX14" fmla="*/ 1492214 w 4316879"/>
              <a:gd name="connsiteY14" fmla="*/ 4697581 h 6366549"/>
              <a:gd name="connsiteX15" fmla="*/ 1475217 w 4316879"/>
              <a:gd name="connsiteY15" fmla="*/ 5367209 h 6366549"/>
              <a:gd name="connsiteX16" fmla="*/ 1468419 w 4316879"/>
              <a:gd name="connsiteY16" fmla="*/ 5479378 h 6366549"/>
              <a:gd name="connsiteX17" fmla="*/ 1397039 w 4316879"/>
              <a:gd name="connsiteY17" fmla="*/ 5550761 h 6366549"/>
              <a:gd name="connsiteX18" fmla="*/ 1329057 w 4316879"/>
              <a:gd name="connsiteY18" fmla="*/ 5492974 h 6366549"/>
              <a:gd name="connsiteX19" fmla="*/ 1315460 w 4316879"/>
              <a:gd name="connsiteY19" fmla="*/ 5251639 h 6366549"/>
              <a:gd name="connsiteX20" fmla="*/ 1271270 w 4316879"/>
              <a:gd name="connsiteY20" fmla="*/ 5027297 h 6366549"/>
              <a:gd name="connsiteX21" fmla="*/ 1179496 w 4316879"/>
              <a:gd name="connsiteY21" fmla="*/ 4707780 h 6366549"/>
              <a:gd name="connsiteX22" fmla="*/ 1108112 w 4316879"/>
              <a:gd name="connsiteY22" fmla="*/ 4316880 h 6366549"/>
              <a:gd name="connsiteX23" fmla="*/ 1074121 w 4316879"/>
              <a:gd name="connsiteY23" fmla="*/ 5068086 h 6366549"/>
              <a:gd name="connsiteX24" fmla="*/ 995943 w 4316879"/>
              <a:gd name="connsiteY24" fmla="*/ 4779160 h 6366549"/>
              <a:gd name="connsiteX25" fmla="*/ 958551 w 4316879"/>
              <a:gd name="connsiteY25" fmla="*/ 4463044 h 6366549"/>
              <a:gd name="connsiteX26" fmla="*/ 904165 w 4316879"/>
              <a:gd name="connsiteY26" fmla="*/ 4174117 h 6366549"/>
              <a:gd name="connsiteX27" fmla="*/ 829385 w 4316879"/>
              <a:gd name="connsiteY27" fmla="*/ 3891992 h 6366549"/>
              <a:gd name="connsiteX28" fmla="*/ 710417 w 4316879"/>
              <a:gd name="connsiteY28" fmla="*/ 4683984 h 6366549"/>
              <a:gd name="connsiteX29" fmla="*/ 628839 w 4316879"/>
              <a:gd name="connsiteY29" fmla="*/ 4469842 h 6366549"/>
              <a:gd name="connsiteX30" fmla="*/ 584648 w 4316879"/>
              <a:gd name="connsiteY30" fmla="*/ 4395061 h 6366549"/>
              <a:gd name="connsiteX31" fmla="*/ 496271 w 4316879"/>
              <a:gd name="connsiteY31" fmla="*/ 4449447 h 6366549"/>
              <a:gd name="connsiteX32" fmla="*/ 356909 w 4316879"/>
              <a:gd name="connsiteY32" fmla="*/ 4945718 h 6366549"/>
              <a:gd name="connsiteX33" fmla="*/ 292324 w 4316879"/>
              <a:gd name="connsiteY33" fmla="*/ 5227843 h 6366549"/>
              <a:gd name="connsiteX34" fmla="*/ 105375 w 4316879"/>
              <a:gd name="connsiteY34" fmla="*/ 4228503 h 6366549"/>
              <a:gd name="connsiteX35" fmla="*/ 13597 w 4316879"/>
              <a:gd name="connsiteY35" fmla="*/ 1138706 h 6366549"/>
              <a:gd name="connsiteX36" fmla="*/ 6798 w 4316879"/>
              <a:gd name="connsiteY36" fmla="*/ 6798 h 6366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316879" h="6366549">
                <a:moveTo>
                  <a:pt x="6798" y="0"/>
                </a:moveTo>
                <a:lnTo>
                  <a:pt x="4316879" y="0"/>
                </a:lnTo>
                <a:cubicBezTo>
                  <a:pt x="4204710" y="747806"/>
                  <a:pt x="3987167" y="2076863"/>
                  <a:pt x="3891991" y="2600327"/>
                </a:cubicBezTo>
                <a:cubicBezTo>
                  <a:pt x="3834204" y="2913046"/>
                  <a:pt x="3307343" y="4663590"/>
                  <a:pt x="3222363" y="4700982"/>
                </a:cubicBezTo>
                <a:cubicBezTo>
                  <a:pt x="3164580" y="4585412"/>
                  <a:pt x="3266554" y="4466441"/>
                  <a:pt x="3205370" y="4340675"/>
                </a:cubicBezTo>
                <a:cubicBezTo>
                  <a:pt x="3072802" y="4554818"/>
                  <a:pt x="3130589" y="4806353"/>
                  <a:pt x="3042212" y="5013701"/>
                </a:cubicBezTo>
                <a:cubicBezTo>
                  <a:pt x="2960633" y="5010300"/>
                  <a:pt x="2981028" y="4921923"/>
                  <a:pt x="2926642" y="4904929"/>
                </a:cubicBezTo>
                <a:cubicBezTo>
                  <a:pt x="2763484" y="5299226"/>
                  <a:pt x="2770283" y="5428393"/>
                  <a:pt x="2627520" y="5829489"/>
                </a:cubicBezTo>
                <a:cubicBezTo>
                  <a:pt x="2569733" y="5465781"/>
                  <a:pt x="2630917" y="5414796"/>
                  <a:pt x="2647914" y="5044291"/>
                </a:cubicBezTo>
                <a:cubicBezTo>
                  <a:pt x="2573134" y="5078282"/>
                  <a:pt x="2583329" y="5139466"/>
                  <a:pt x="2556136" y="5183656"/>
                </a:cubicBezTo>
                <a:cubicBezTo>
                  <a:pt x="2522145" y="5241440"/>
                  <a:pt x="2494952" y="5285630"/>
                  <a:pt x="2413373" y="5251639"/>
                </a:cubicBezTo>
                <a:cubicBezTo>
                  <a:pt x="2335196" y="5217648"/>
                  <a:pt x="2314801" y="5265235"/>
                  <a:pt x="2284207" y="5329817"/>
                </a:cubicBezTo>
                <a:cubicBezTo>
                  <a:pt x="2206029" y="5503174"/>
                  <a:pt x="2005480" y="6043631"/>
                  <a:pt x="1842322" y="5975649"/>
                </a:cubicBezTo>
                <a:cubicBezTo>
                  <a:pt x="1764144" y="6050430"/>
                  <a:pt x="1743749" y="6271374"/>
                  <a:pt x="1638375" y="6366549"/>
                </a:cubicBezTo>
                <a:cubicBezTo>
                  <a:pt x="1583989" y="5639138"/>
                  <a:pt x="1634977" y="5401200"/>
                  <a:pt x="1492214" y="4697581"/>
                </a:cubicBezTo>
                <a:cubicBezTo>
                  <a:pt x="1499013" y="4921923"/>
                  <a:pt x="1434428" y="5142867"/>
                  <a:pt x="1475217" y="5367209"/>
                </a:cubicBezTo>
                <a:cubicBezTo>
                  <a:pt x="1482015" y="5404597"/>
                  <a:pt x="1475217" y="5441989"/>
                  <a:pt x="1468419" y="5479378"/>
                </a:cubicBezTo>
                <a:cubicBezTo>
                  <a:pt x="1461621" y="5516770"/>
                  <a:pt x="1444627" y="5550761"/>
                  <a:pt x="1397039" y="5550761"/>
                </a:cubicBezTo>
                <a:cubicBezTo>
                  <a:pt x="1359647" y="5547360"/>
                  <a:pt x="1342653" y="5520167"/>
                  <a:pt x="1329057" y="5492974"/>
                </a:cubicBezTo>
                <a:cubicBezTo>
                  <a:pt x="1288267" y="5411396"/>
                  <a:pt x="1278068" y="5329817"/>
                  <a:pt x="1315460" y="5251639"/>
                </a:cubicBezTo>
                <a:cubicBezTo>
                  <a:pt x="1356250" y="5163262"/>
                  <a:pt x="1346051" y="5095279"/>
                  <a:pt x="1271270" y="5027297"/>
                </a:cubicBezTo>
                <a:cubicBezTo>
                  <a:pt x="1176095" y="4938920"/>
                  <a:pt x="1210086" y="4813151"/>
                  <a:pt x="1179496" y="4707780"/>
                </a:cubicBezTo>
                <a:cubicBezTo>
                  <a:pt x="1145505" y="4592210"/>
                  <a:pt x="1165899" y="4466441"/>
                  <a:pt x="1108112" y="4316880"/>
                </a:cubicBezTo>
                <a:cubicBezTo>
                  <a:pt x="1040130" y="4575213"/>
                  <a:pt x="1138706" y="4809754"/>
                  <a:pt x="1074121" y="5068086"/>
                </a:cubicBezTo>
                <a:cubicBezTo>
                  <a:pt x="985744" y="4962712"/>
                  <a:pt x="1009540" y="4864139"/>
                  <a:pt x="995943" y="4779160"/>
                </a:cubicBezTo>
                <a:cubicBezTo>
                  <a:pt x="982347" y="4673789"/>
                  <a:pt x="975549" y="4568414"/>
                  <a:pt x="958551" y="4463044"/>
                </a:cubicBezTo>
                <a:cubicBezTo>
                  <a:pt x="944955" y="4367868"/>
                  <a:pt x="921163" y="4272693"/>
                  <a:pt x="904165" y="4174117"/>
                </a:cubicBezTo>
                <a:cubicBezTo>
                  <a:pt x="887172" y="4078941"/>
                  <a:pt x="907566" y="3980369"/>
                  <a:pt x="829385" y="3891992"/>
                </a:cubicBezTo>
                <a:cubicBezTo>
                  <a:pt x="676426" y="4133327"/>
                  <a:pt x="747806" y="4405257"/>
                  <a:pt x="710417" y="4683984"/>
                </a:cubicBezTo>
                <a:cubicBezTo>
                  <a:pt x="635637" y="4612605"/>
                  <a:pt x="649233" y="4534423"/>
                  <a:pt x="628839" y="4469842"/>
                </a:cubicBezTo>
                <a:cubicBezTo>
                  <a:pt x="618639" y="4439248"/>
                  <a:pt x="618639" y="4405257"/>
                  <a:pt x="584648" y="4395061"/>
                </a:cubicBezTo>
                <a:cubicBezTo>
                  <a:pt x="537061" y="4384862"/>
                  <a:pt x="509868" y="4415456"/>
                  <a:pt x="496271" y="4449447"/>
                </a:cubicBezTo>
                <a:cubicBezTo>
                  <a:pt x="428289" y="4609204"/>
                  <a:pt x="390900" y="4775762"/>
                  <a:pt x="356909" y="4945718"/>
                </a:cubicBezTo>
                <a:cubicBezTo>
                  <a:pt x="339912" y="5040894"/>
                  <a:pt x="350111" y="5142867"/>
                  <a:pt x="292324" y="5227843"/>
                </a:cubicBezTo>
                <a:cubicBezTo>
                  <a:pt x="44190" y="4918525"/>
                  <a:pt x="91778" y="4575213"/>
                  <a:pt x="105375" y="4228503"/>
                </a:cubicBezTo>
                <a:cubicBezTo>
                  <a:pt x="129167" y="3664249"/>
                  <a:pt x="40790" y="1604384"/>
                  <a:pt x="13597" y="1138706"/>
                </a:cubicBezTo>
                <a:cubicBezTo>
                  <a:pt x="-6798" y="761403"/>
                  <a:pt x="0" y="384102"/>
                  <a:pt x="6798" y="6798"/>
                </a:cubicBezTo>
                <a:close/>
              </a:path>
            </a:pathLst>
          </a:custGeom>
          <a:solidFill>
            <a:schemeClr val="tx1">
              <a:lumMod val="75000"/>
              <a:lumOff val="2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39ABEBF1-968D-1173-9B52-FA3C0522ADEF}"/>
              </a:ext>
            </a:extLst>
          </p:cNvPr>
          <p:cNvSpPr>
            <a:spLocks noGrp="1"/>
          </p:cNvSpPr>
          <p:nvPr>
            <p:ph type="title"/>
          </p:nvPr>
        </p:nvSpPr>
        <p:spPr>
          <a:xfrm>
            <a:off x="1038226" y="552844"/>
            <a:ext cx="3113886" cy="2590406"/>
          </a:xfrm>
        </p:spPr>
        <p:txBody>
          <a:bodyPr>
            <a:normAutofit/>
          </a:bodyPr>
          <a:lstStyle/>
          <a:p>
            <a:r>
              <a:rPr lang="de-DE" sz="2800" b="1">
                <a:latin typeface="poppins" panose="00000500000000000000" pitchFamily="2" charset="0"/>
              </a:rPr>
              <a:t>Was sind die Vorteile der Dämmung zwischen den Sparren?</a:t>
            </a:r>
            <a:br>
              <a:rPr lang="de-DE" sz="2800" b="1">
                <a:latin typeface="poppins" panose="00000500000000000000" pitchFamily="2" charset="0"/>
              </a:rPr>
            </a:br>
            <a:endParaRPr lang="de-DE" sz="2800"/>
          </a:p>
        </p:txBody>
      </p:sp>
      <p:graphicFrame>
        <p:nvGraphicFramePr>
          <p:cNvPr id="5" name="Inhaltsplatzhalter 2">
            <a:extLst>
              <a:ext uri="{FF2B5EF4-FFF2-40B4-BE49-F238E27FC236}">
                <a16:creationId xmlns:a16="http://schemas.microsoft.com/office/drawing/2014/main" id="{AB089488-8A6F-7665-BECA-63A4475A7F68}"/>
              </a:ext>
            </a:extLst>
          </p:cNvPr>
          <p:cNvGraphicFramePr>
            <a:graphicFrameLocks noGrp="1"/>
          </p:cNvGraphicFramePr>
          <p:nvPr>
            <p:ph idx="1"/>
            <p:extLst>
              <p:ext uri="{D42A27DB-BD31-4B8C-83A1-F6EECF244321}">
                <p14:modId xmlns:p14="http://schemas.microsoft.com/office/powerpoint/2010/main" val="3439057681"/>
              </p:ext>
            </p:extLst>
          </p:nvPr>
        </p:nvGraphicFramePr>
        <p:xfrm>
          <a:off x="4624627" y="942109"/>
          <a:ext cx="6729175" cy="52750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0358471"/>
      </p:ext>
    </p:extLst>
  </p:cSld>
  <p:clrMapOvr>
    <a:masterClrMapping/>
  </p:clrMapOvr>
</p:sld>
</file>

<file path=ppt/theme/theme1.xml><?xml version="1.0" encoding="utf-8"?>
<a:theme xmlns:a="http://schemas.openxmlformats.org/drawingml/2006/main" name="BrushVTI">
  <a:themeElements>
    <a:clrScheme name="AnalogousFromRegularSeed_2SEEDS">
      <a:dk1>
        <a:srgbClr val="000000"/>
      </a:dk1>
      <a:lt1>
        <a:srgbClr val="FFFFFF"/>
      </a:lt1>
      <a:dk2>
        <a:srgbClr val="3D2229"/>
      </a:dk2>
      <a:lt2>
        <a:srgbClr val="E2E5E8"/>
      </a:lt2>
      <a:accent1>
        <a:srgbClr val="D56A17"/>
      </a:accent1>
      <a:accent2>
        <a:srgbClr val="E72D29"/>
      </a:accent2>
      <a:accent3>
        <a:srgbClr val="B8A221"/>
      </a:accent3>
      <a:accent4>
        <a:srgbClr val="14B4A3"/>
      </a:accent4>
      <a:accent5>
        <a:srgbClr val="29ADE7"/>
      </a:accent5>
      <a:accent6>
        <a:srgbClr val="174CD5"/>
      </a:accent6>
      <a:hlink>
        <a:srgbClr val="3F87BF"/>
      </a:hlink>
      <a:folHlink>
        <a:srgbClr val="7F7F7F"/>
      </a:folHlink>
    </a:clrScheme>
    <a:fontScheme name="Custom 3">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ushVTI" id="{7102FA3A-9D7B-4497-8C4B-FB535AAFDE06}" vid="{C6D41F62-6FAB-440A-BEC7-CB7BF190811F}"/>
    </a:ext>
  </a:extLst>
</a:theme>
</file>

<file path=docProps/app.xml><?xml version="1.0" encoding="utf-8"?>
<Properties xmlns="http://schemas.openxmlformats.org/officeDocument/2006/extended-properties" xmlns:vt="http://schemas.openxmlformats.org/officeDocument/2006/docPropsVTypes">
  <TotalTime>0</TotalTime>
  <Words>1055</Words>
  <Application>Microsoft Office PowerPoint</Application>
  <PresentationFormat>Breitbild</PresentationFormat>
  <Paragraphs>79</Paragraphs>
  <Slides>19</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19</vt:i4>
      </vt:variant>
    </vt:vector>
  </HeadingPairs>
  <TitlesOfParts>
    <vt:vector size="24" baseType="lpstr">
      <vt:lpstr>Arial</vt:lpstr>
      <vt:lpstr>Century Gothic</vt:lpstr>
      <vt:lpstr>poppins</vt:lpstr>
      <vt:lpstr>Times New Roman</vt:lpstr>
      <vt:lpstr>BrushVTI</vt:lpstr>
      <vt:lpstr>    Allgemeines </vt:lpstr>
      <vt:lpstr>- Untersparrendämmung - Zwischensparrendämmung - Aufsparrendämmung  </vt:lpstr>
      <vt:lpstr>Untersparren- dämmung?  -Für die Dämmung unter den Sparren wird eine Traglattung quer angebracht.  -Zwischen der Lattung wird dann Dämmstoff lückenlos eingefüllt.</vt:lpstr>
      <vt:lpstr>Wann ist eine Untersparrendämmung sinnvoll? </vt:lpstr>
      <vt:lpstr>Was sind die Vorteile der Untersparrendämmung? </vt:lpstr>
      <vt:lpstr>Welche Nachteile hat die Untersparrendämmung? </vt:lpstr>
      <vt:lpstr>Zwischensparrendämmung</vt:lpstr>
      <vt:lpstr>Für wen eignet sich die Dämmung zwischen den Sparren? </vt:lpstr>
      <vt:lpstr>Was sind die Vorteile der Dämmung zwischen den Sparren? </vt:lpstr>
      <vt:lpstr>Was sind die Nachteile der Zwischensparrendämmung? </vt:lpstr>
      <vt:lpstr>Aufsparrendämmung</vt:lpstr>
      <vt:lpstr>Was ist eine Aufsparrendämmung? </vt:lpstr>
      <vt:lpstr>Welcher Dämmstoff eignet sich für die Aufsparrendämmung? </vt:lpstr>
      <vt:lpstr>Was sind die Vorteile der Aufsparrendämmung? </vt:lpstr>
      <vt:lpstr>Was sind die Nachteile der Aufsparrendämmung? </vt:lpstr>
      <vt:lpstr>Unterschiedliche Dämmstoffe</vt:lpstr>
      <vt:lpstr>PowerPoint-Präsentation</vt:lpstr>
      <vt:lpstr>Phasenverschiebung</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Untersparrendämmung</dc:title>
  <dc:creator>max busch</dc:creator>
  <cp:lastModifiedBy>Kai-Uwe Busch</cp:lastModifiedBy>
  <cp:revision>7</cp:revision>
  <dcterms:created xsi:type="dcterms:W3CDTF">2023-05-07T12:30:20Z</dcterms:created>
  <dcterms:modified xsi:type="dcterms:W3CDTF">2023-05-08T14:15:26Z</dcterms:modified>
</cp:coreProperties>
</file>